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0" r:id="rId15"/>
    <p:sldId id="268" r:id="rId16"/>
    <p:sldId id="269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CC9E2E-FA20-4D36-B00C-981862749468}" type="doc">
      <dgm:prSet loTypeId="urn:microsoft.com/office/officeart/2005/8/layout/hierarchy1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F9599E-1933-4F6C-B5AB-FD3CCE53C50C}">
      <dgm:prSet phldrT="[Текст]" custT="1"/>
      <dgm:spPr>
        <a:xfrm>
          <a:off x="3098117" y="118133"/>
          <a:ext cx="2493060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ГРАМОТНОСТЬ</a:t>
          </a:r>
          <a:r>
            <a:rPr lang="ru-RU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ЧТЕНИЯ</a:t>
          </a:r>
          <a:endParaRPr lang="ru-RU" sz="1400" b="1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F4EA83E-3A04-452B-B7F9-03437569AA41}" type="parTrans" cxnId="{544664BD-F5D4-47E0-B47E-1A0387439C9E}">
      <dgm:prSet/>
      <dgm:spPr/>
      <dgm:t>
        <a:bodyPr/>
        <a:lstStyle/>
        <a:p>
          <a:endParaRPr lang="ru-RU"/>
        </a:p>
      </dgm:t>
    </dgm:pt>
    <dgm:pt modelId="{036F4064-F8CA-410F-8B67-59BF7C63F3B3}" type="sibTrans" cxnId="{544664BD-F5D4-47E0-B47E-1A0387439C9E}">
      <dgm:prSet/>
      <dgm:spPr/>
      <dgm:t>
        <a:bodyPr/>
        <a:lstStyle/>
        <a:p>
          <a:endParaRPr lang="ru-RU"/>
        </a:p>
      </dgm:t>
    </dgm:pt>
    <dgm:pt modelId="{E97B1C1C-2241-4082-AA5F-0AAB4DBE9294}">
      <dgm:prSet phldrT="[Текст]" custT="1"/>
      <dgm:spPr>
        <a:xfrm>
          <a:off x="1116916" y="1061133"/>
          <a:ext cx="1866677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ОПОРА НА ТЕКСТ</a:t>
          </a:r>
          <a:endParaRPr lang="ru-RU" sz="1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E507FD05-279D-4BC8-B1A6-AE903D28EC9A}" type="parTrans" cxnId="{0BB05C85-0B94-4308-8E29-5488EB3A4093}">
      <dgm:prSet/>
      <dgm:spPr>
        <a:xfrm>
          <a:off x="1935941" y="662841"/>
          <a:ext cx="2294392" cy="289692"/>
        </a:xfrm>
        <a:custGeom>
          <a:avLst/>
          <a:gdLst/>
          <a:ahLst/>
          <a:cxnLst/>
          <a:rect l="0" t="0" r="0" b="0"/>
          <a:pathLst>
            <a:path>
              <a:moveTo>
                <a:pt x="2294392" y="0"/>
              </a:moveTo>
              <a:lnTo>
                <a:pt x="2294392" y="194383"/>
              </a:lnTo>
              <a:lnTo>
                <a:pt x="0" y="194383"/>
              </a:lnTo>
              <a:lnTo>
                <a:pt x="0" y="28969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p3d z="-40000" prstMaterial="matte"/>
      </dgm:spPr>
      <dgm:t>
        <a:bodyPr/>
        <a:lstStyle/>
        <a:p>
          <a:endParaRPr lang="ru-RU"/>
        </a:p>
      </dgm:t>
    </dgm:pt>
    <dgm:pt modelId="{91A0B82A-55D9-4D06-90D4-CE481D29337E}" type="sibTrans" cxnId="{0BB05C85-0B94-4308-8E29-5488EB3A4093}">
      <dgm:prSet/>
      <dgm:spPr/>
      <dgm:t>
        <a:bodyPr/>
        <a:lstStyle/>
        <a:p>
          <a:endParaRPr lang="ru-RU"/>
        </a:p>
      </dgm:t>
    </dgm:pt>
    <dgm:pt modelId="{F83AF509-7EDF-4FD8-A9D6-B49FE5724F0A}">
      <dgm:prSet phldrT="[Текст]" custT="1"/>
      <dgm:spPr>
        <a:xfrm>
          <a:off x="0" y="2013658"/>
          <a:ext cx="2162229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4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1. НАЙТИ И ИЗВЛЕЧЬ ИНФОРМАЦИЮ</a:t>
          </a:r>
          <a:endParaRPr lang="ru-RU" sz="1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47F92FB-5DA7-4694-AE5B-E5116E4A869A}" type="parTrans" cxnId="{1303D0E5-C9C5-468B-A94D-8B79495E295F}">
      <dgm:prSet/>
      <dgm:spPr>
        <a:xfrm>
          <a:off x="966800" y="1605841"/>
          <a:ext cx="969140" cy="299217"/>
        </a:xfrm>
        <a:custGeom>
          <a:avLst/>
          <a:gdLst/>
          <a:ahLst/>
          <a:cxnLst/>
          <a:rect l="0" t="0" r="0" b="0"/>
          <a:pathLst>
            <a:path>
              <a:moveTo>
                <a:pt x="969140" y="0"/>
              </a:moveTo>
              <a:lnTo>
                <a:pt x="969140" y="203908"/>
              </a:lnTo>
              <a:lnTo>
                <a:pt x="0" y="203908"/>
              </a:lnTo>
              <a:lnTo>
                <a:pt x="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gm:spPr>
      <dgm:t>
        <a:bodyPr/>
        <a:lstStyle/>
        <a:p>
          <a:endParaRPr lang="ru-RU"/>
        </a:p>
      </dgm:t>
    </dgm:pt>
    <dgm:pt modelId="{303FB2EC-D9B8-459E-BEBC-DB32FB8A652C}" type="sibTrans" cxnId="{1303D0E5-C9C5-468B-A94D-8B79495E295F}">
      <dgm:prSet/>
      <dgm:spPr/>
      <dgm:t>
        <a:bodyPr/>
        <a:lstStyle/>
        <a:p>
          <a:endParaRPr lang="ru-RU"/>
        </a:p>
      </dgm:t>
    </dgm:pt>
    <dgm:pt modelId="{229BFA16-D4D5-4CAE-947E-AAAE7E62BC0C}">
      <dgm:prSet phldrT="[Текст]" custT="1"/>
      <dgm:spPr>
        <a:xfrm>
          <a:off x="2478985" y="1994607"/>
          <a:ext cx="2466835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4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2</a:t>
          </a:r>
          <a:r>
            <a:rPr lang="ru-RU" sz="12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r>
            <a:rPr lang="ru-RU" sz="1400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ИНТЕГРИРОВАТЬ И ИНТЕРПРЕТИРОВАТЬ ИНФОРМАЦИЮ</a:t>
          </a:r>
          <a:endParaRPr lang="ru-RU" sz="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F5DA9A9E-8F7A-4F4B-AEE0-4EBEBF278223}" type="parTrans" cxnId="{FC0DAD1C-7B11-4E2B-8CBC-18B3530EF81B}">
      <dgm:prSet/>
      <dgm:spPr>
        <a:xfrm>
          <a:off x="1935941" y="1605841"/>
          <a:ext cx="1662147" cy="280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857"/>
              </a:lnTo>
              <a:lnTo>
                <a:pt x="1662147" y="184857"/>
              </a:lnTo>
              <a:lnTo>
                <a:pt x="1662147" y="28016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gm:spPr>
      <dgm:t>
        <a:bodyPr/>
        <a:lstStyle/>
        <a:p>
          <a:endParaRPr lang="ru-RU"/>
        </a:p>
      </dgm:t>
    </dgm:pt>
    <dgm:pt modelId="{733CED4A-27FD-430C-9523-39A2669D86DA}" type="sibTrans" cxnId="{FC0DAD1C-7B11-4E2B-8CBC-18B3530EF81B}">
      <dgm:prSet/>
      <dgm:spPr/>
      <dgm:t>
        <a:bodyPr/>
        <a:lstStyle/>
        <a:p>
          <a:endParaRPr lang="ru-RU"/>
        </a:p>
      </dgm:t>
    </dgm:pt>
    <dgm:pt modelId="{597C7984-9A9C-49FE-BD6C-C00F52E80BEE}">
      <dgm:prSet phldrT="[Текст]" custT="1"/>
      <dgm:spPr>
        <a:xfrm>
          <a:off x="5815107" y="1061133"/>
          <a:ext cx="2281141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ОПОРА НА ВНЕТЕКСТОВОЕ ЗНАНИЕ</a:t>
          </a:r>
          <a:endParaRPr lang="ru-RU" sz="1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30ED3F24-F5EE-4DC3-AB75-C2B66B2A851A}" type="parTrans" cxnId="{418B89A1-5B3A-4C6C-AB0D-E51F0D3A1F51}">
      <dgm:prSet/>
      <dgm:spPr>
        <a:xfrm>
          <a:off x="4230333" y="662841"/>
          <a:ext cx="2611030" cy="2896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3"/>
              </a:lnTo>
              <a:lnTo>
                <a:pt x="2611030" y="194383"/>
              </a:lnTo>
              <a:lnTo>
                <a:pt x="2611030" y="28969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p3d z="-40000" prstMaterial="matte"/>
      </dgm:spPr>
      <dgm:t>
        <a:bodyPr/>
        <a:lstStyle/>
        <a:p>
          <a:endParaRPr lang="ru-RU"/>
        </a:p>
      </dgm:t>
    </dgm:pt>
    <dgm:pt modelId="{4BB39DCA-1F43-44AB-A2F5-56786D9A5BEA}" type="sibTrans" cxnId="{418B89A1-5B3A-4C6C-AB0D-E51F0D3A1F51}">
      <dgm:prSet/>
      <dgm:spPr/>
      <dgm:t>
        <a:bodyPr/>
        <a:lstStyle/>
        <a:p>
          <a:endParaRPr lang="ru-RU"/>
        </a:p>
      </dgm:t>
    </dgm:pt>
    <dgm:pt modelId="{4167DF45-A9A2-450B-B9E6-75C878B30AA2}">
      <dgm:prSet phldrT="[Текст]" custT="1"/>
      <dgm:spPr>
        <a:xfrm>
          <a:off x="5841203" y="2013658"/>
          <a:ext cx="2228949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ОСМЫСЛИТЬ И ОЦЕНИТЬ</a:t>
          </a:r>
          <a:endParaRPr lang="ru-RU" sz="1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B627E9EC-D8CB-4320-8852-767CB0B6E851}" type="parTrans" cxnId="{EE401314-3702-4C0D-9EF0-B9D1EFB8D142}">
      <dgm:prSet/>
      <dgm:spPr>
        <a:xfrm>
          <a:off x="6795643" y="1605841"/>
          <a:ext cx="91440" cy="2992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gm:spPr>
      <dgm:t>
        <a:bodyPr/>
        <a:lstStyle/>
        <a:p>
          <a:endParaRPr lang="ru-RU"/>
        </a:p>
      </dgm:t>
    </dgm:pt>
    <dgm:pt modelId="{F67989C5-0406-4248-A5F5-5BC087B9CCDA}" type="sibTrans" cxnId="{EE401314-3702-4C0D-9EF0-B9D1EFB8D142}">
      <dgm:prSet/>
      <dgm:spPr/>
      <dgm:t>
        <a:bodyPr/>
        <a:lstStyle/>
        <a:p>
          <a:endParaRPr lang="ru-RU"/>
        </a:p>
      </dgm:t>
    </dgm:pt>
    <dgm:pt modelId="{1EFDDA68-7DDF-47FA-84DD-F56FDE8A1F8F}">
      <dgm:prSet custT="1"/>
      <dgm:spPr>
        <a:xfrm>
          <a:off x="5388872" y="2966183"/>
          <a:ext cx="1876153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СОДЕРЖАНИЕ ТЕКСТА</a:t>
          </a:r>
          <a:endParaRPr lang="ru-RU" sz="14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EDD1C12-EEAD-44AF-81AC-4B0C056C1329}" type="parTrans" cxnId="{DD6D386B-36D3-4650-A834-90472AD62827}">
      <dgm:prSet/>
      <dgm:spPr>
        <a:xfrm>
          <a:off x="6212634" y="2558366"/>
          <a:ext cx="628729" cy="299217"/>
        </a:xfrm>
        <a:custGeom>
          <a:avLst/>
          <a:gdLst/>
          <a:ahLst/>
          <a:cxnLst/>
          <a:rect l="0" t="0" r="0" b="0"/>
          <a:pathLst>
            <a:path>
              <a:moveTo>
                <a:pt x="628729" y="0"/>
              </a:moveTo>
              <a:lnTo>
                <a:pt x="628729" y="203908"/>
              </a:lnTo>
              <a:lnTo>
                <a:pt x="0" y="203908"/>
              </a:lnTo>
              <a:lnTo>
                <a:pt x="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gm:spPr>
      <dgm:t>
        <a:bodyPr/>
        <a:lstStyle/>
        <a:p>
          <a:endParaRPr lang="ru-RU"/>
        </a:p>
      </dgm:t>
    </dgm:pt>
    <dgm:pt modelId="{6824CF2A-0373-4874-9A61-A40797867CEB}" type="sibTrans" cxnId="{DD6D386B-36D3-4650-A834-90472AD62827}">
      <dgm:prSet/>
      <dgm:spPr/>
      <dgm:t>
        <a:bodyPr/>
        <a:lstStyle/>
        <a:p>
          <a:endParaRPr lang="ru-RU"/>
        </a:p>
      </dgm:t>
    </dgm:pt>
    <dgm:pt modelId="{9D492EA5-8266-4B42-9673-BE16DE6A71FC}">
      <dgm:prSet custT="1"/>
      <dgm:spPr>
        <a:xfrm>
          <a:off x="7493654" y="2966183"/>
          <a:ext cx="1028829" cy="653306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gm:spPr>
      <dgm:t>
        <a:bodyPr/>
        <a:lstStyle/>
        <a:p>
          <a:r>
            <a:rPr lang="ru-RU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ФОРМУ</a:t>
          </a:r>
        </a:p>
        <a:p>
          <a:r>
            <a:rPr lang="ru-RU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ТЕКСТА</a:t>
          </a:r>
          <a:endParaRPr lang="ru-RU" sz="14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812A8A0C-A070-4B66-B73D-18AAA9323511}" type="parTrans" cxnId="{74F973E7-0F4E-4621-BBBD-18D7B2602D44}">
      <dgm:prSet/>
      <dgm:spPr>
        <a:xfrm>
          <a:off x="6841363" y="2558366"/>
          <a:ext cx="1052391" cy="299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908"/>
              </a:lnTo>
              <a:lnTo>
                <a:pt x="1052391" y="203908"/>
              </a:lnTo>
              <a:lnTo>
                <a:pt x="1052391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gm:spPr>
      <dgm:t>
        <a:bodyPr/>
        <a:lstStyle/>
        <a:p>
          <a:endParaRPr lang="ru-RU"/>
        </a:p>
      </dgm:t>
    </dgm:pt>
    <dgm:pt modelId="{9996C87D-7535-4FB4-8381-5BC9736F209E}" type="sibTrans" cxnId="{74F973E7-0F4E-4621-BBBD-18D7B2602D44}">
      <dgm:prSet/>
      <dgm:spPr/>
      <dgm:t>
        <a:bodyPr/>
        <a:lstStyle/>
        <a:p>
          <a:endParaRPr lang="ru-RU"/>
        </a:p>
      </dgm:t>
    </dgm:pt>
    <dgm:pt modelId="{952FB1FE-F4D3-4005-9A72-CDA255A2A847}" type="pres">
      <dgm:prSet presAssocID="{10CC9E2E-FA20-4D36-B00C-98186274946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4888B14-F403-486D-B9F1-714892AEF0D6}" type="pres">
      <dgm:prSet presAssocID="{DAF9599E-1933-4F6C-B5AB-FD3CCE53C50C}" presName="hierRoot1" presStyleCnt="0"/>
      <dgm:spPr/>
    </dgm:pt>
    <dgm:pt modelId="{E5BC4B78-E1A8-432A-8447-F116445B6839}" type="pres">
      <dgm:prSet presAssocID="{DAF9599E-1933-4F6C-B5AB-FD3CCE53C50C}" presName="composite" presStyleCnt="0"/>
      <dgm:spPr/>
    </dgm:pt>
    <dgm:pt modelId="{420AF3E9-46F4-484D-9BE4-ABD0B71C7F7A}" type="pres">
      <dgm:prSet presAssocID="{DAF9599E-1933-4F6C-B5AB-FD3CCE53C50C}" presName="background" presStyleLbl="node0" presStyleIdx="0" presStyleCnt="1"/>
      <dgm:spPr>
        <a:xfrm>
          <a:off x="2983803" y="9535"/>
          <a:ext cx="2493060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DB465551-8DC2-4AD9-A750-28EAE9B6B22F}" type="pres">
      <dgm:prSet presAssocID="{DAF9599E-1933-4F6C-B5AB-FD3CCE53C50C}" presName="text" presStyleLbl="fgAcc0" presStyleIdx="0" presStyleCnt="1" custScaleX="242320" custLinFactNeighborX="-80545" custLinFactNeighborY="14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5A1D35-CC40-421D-A090-470E1212E8D9}" type="pres">
      <dgm:prSet presAssocID="{DAF9599E-1933-4F6C-B5AB-FD3CCE53C50C}" presName="hierChild2" presStyleCnt="0"/>
      <dgm:spPr/>
    </dgm:pt>
    <dgm:pt modelId="{1C68928C-28B0-4DEB-9331-7BF6742DA90F}" type="pres">
      <dgm:prSet presAssocID="{E507FD05-279D-4BC8-B1A6-AE903D28EC9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9F51900-6D7B-443E-922C-B9C4EEAC986F}" type="pres">
      <dgm:prSet presAssocID="{E97B1C1C-2241-4082-AA5F-0AAB4DBE9294}" presName="hierRoot2" presStyleCnt="0"/>
      <dgm:spPr/>
    </dgm:pt>
    <dgm:pt modelId="{89D4D45E-8321-4FB2-98D0-14E37ED55BE1}" type="pres">
      <dgm:prSet presAssocID="{E97B1C1C-2241-4082-AA5F-0AAB4DBE9294}" presName="composite2" presStyleCnt="0"/>
      <dgm:spPr/>
    </dgm:pt>
    <dgm:pt modelId="{FF647184-E098-4479-B5F3-B2BA7BB3A678}" type="pres">
      <dgm:prSet presAssocID="{E97B1C1C-2241-4082-AA5F-0AAB4DBE9294}" presName="background2" presStyleLbl="node2" presStyleIdx="0" presStyleCnt="2"/>
      <dgm:spPr>
        <a:xfrm>
          <a:off x="1002602" y="952534"/>
          <a:ext cx="1866677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35A0D9D9-EEDB-43FD-B39F-AF504C42AFDE}" type="pres">
      <dgm:prSet presAssocID="{E97B1C1C-2241-4082-AA5F-0AAB4DBE9294}" presName="text2" presStyleLbl="fgAcc2" presStyleIdx="0" presStyleCnt="2" custScaleX="181437" custLinFactX="-10171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D81619-2EEE-41D3-B3A2-71300B4F3526}" type="pres">
      <dgm:prSet presAssocID="{E97B1C1C-2241-4082-AA5F-0AAB4DBE9294}" presName="hierChild3" presStyleCnt="0"/>
      <dgm:spPr/>
    </dgm:pt>
    <dgm:pt modelId="{AB80A0F6-D78D-42B3-93AA-03766B47F846}" type="pres">
      <dgm:prSet presAssocID="{847F92FB-5DA7-4694-AE5B-E5116E4A869A}" presName="Name17" presStyleLbl="parChTrans1D3" presStyleIdx="0" presStyleCnt="3"/>
      <dgm:spPr/>
      <dgm:t>
        <a:bodyPr/>
        <a:lstStyle/>
        <a:p>
          <a:endParaRPr lang="ru-RU"/>
        </a:p>
      </dgm:t>
    </dgm:pt>
    <dgm:pt modelId="{2161A93E-2068-4FD4-AC7B-E74655D85871}" type="pres">
      <dgm:prSet presAssocID="{F83AF509-7EDF-4FD8-A9D6-B49FE5724F0A}" presName="hierRoot3" presStyleCnt="0"/>
      <dgm:spPr/>
    </dgm:pt>
    <dgm:pt modelId="{D18587BD-7BE8-4401-A2D2-12324803D14C}" type="pres">
      <dgm:prSet presAssocID="{F83AF509-7EDF-4FD8-A9D6-B49FE5724F0A}" presName="composite3" presStyleCnt="0"/>
      <dgm:spPr/>
    </dgm:pt>
    <dgm:pt modelId="{81292D66-718D-4147-97E6-464A9E5ACA9C}" type="pres">
      <dgm:prSet presAssocID="{F83AF509-7EDF-4FD8-A9D6-B49FE5724F0A}" presName="background3" presStyleLbl="node3" presStyleIdx="0" presStyleCnt="3"/>
      <dgm:spPr>
        <a:xfrm>
          <a:off x="-114314" y="1905059"/>
          <a:ext cx="2162229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40E0403B-4D8B-4D01-95A7-0243B73B88A7}" type="pres">
      <dgm:prSet presAssocID="{F83AF509-7EDF-4FD8-A9D6-B49FE5724F0A}" presName="text3" presStyleLbl="fgAcc3" presStyleIdx="0" presStyleCnt="3" custScaleX="210164" custLinFactNeighborX="-944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00D746-23D1-4286-9548-9C7DDBEDB4A5}" type="pres">
      <dgm:prSet presAssocID="{F83AF509-7EDF-4FD8-A9D6-B49FE5724F0A}" presName="hierChild4" presStyleCnt="0"/>
      <dgm:spPr/>
    </dgm:pt>
    <dgm:pt modelId="{358DCFDA-86E2-4B26-B076-0250DD0C3BB7}" type="pres">
      <dgm:prSet presAssocID="{F5DA9A9E-8F7A-4F4B-AEE0-4EBEBF278223}" presName="Name17" presStyleLbl="parChTrans1D3" presStyleIdx="1" presStyleCnt="3"/>
      <dgm:spPr/>
      <dgm:t>
        <a:bodyPr/>
        <a:lstStyle/>
        <a:p>
          <a:endParaRPr lang="ru-RU"/>
        </a:p>
      </dgm:t>
    </dgm:pt>
    <dgm:pt modelId="{698FF5F0-273E-4BDD-BE89-DB5537C586F5}" type="pres">
      <dgm:prSet presAssocID="{229BFA16-D4D5-4CAE-947E-AAAE7E62BC0C}" presName="hierRoot3" presStyleCnt="0"/>
      <dgm:spPr/>
    </dgm:pt>
    <dgm:pt modelId="{CBCFF330-33E6-4302-89B3-442D0F6C8610}" type="pres">
      <dgm:prSet presAssocID="{229BFA16-D4D5-4CAE-947E-AAAE7E62BC0C}" presName="composite3" presStyleCnt="0"/>
      <dgm:spPr/>
    </dgm:pt>
    <dgm:pt modelId="{5A4CF115-CE3A-41FF-B46A-A2A22375FA62}" type="pres">
      <dgm:prSet presAssocID="{229BFA16-D4D5-4CAE-947E-AAAE7E62BC0C}" presName="background3" presStyleLbl="node3" presStyleIdx="1" presStyleCnt="3"/>
      <dgm:spPr>
        <a:xfrm>
          <a:off x="2364670" y="1886009"/>
          <a:ext cx="2466835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952E0FBA-1074-4DD7-A7D4-86DC2C8A327B}" type="pres">
      <dgm:prSet presAssocID="{229BFA16-D4D5-4CAE-947E-AAAE7E62BC0C}" presName="text3" presStyleLbl="fgAcc3" presStyleIdx="1" presStyleCnt="3" custScaleX="239771" custLinFactNeighborX="-15790" custLinFactNeighborY="19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4F31A6-2DE1-4273-A8D4-288C8650E73A}" type="pres">
      <dgm:prSet presAssocID="{229BFA16-D4D5-4CAE-947E-AAAE7E62BC0C}" presName="hierChild4" presStyleCnt="0"/>
      <dgm:spPr/>
    </dgm:pt>
    <dgm:pt modelId="{ABE48416-0EFB-4718-AFDA-9BB3B4C0D4F8}" type="pres">
      <dgm:prSet presAssocID="{30ED3F24-F5EE-4DC3-AB75-C2B66B2A851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36AE156-A83C-4DA6-828E-48D945E2088F}" type="pres">
      <dgm:prSet presAssocID="{597C7984-9A9C-49FE-BD6C-C00F52E80BEE}" presName="hierRoot2" presStyleCnt="0"/>
      <dgm:spPr/>
    </dgm:pt>
    <dgm:pt modelId="{9CCFF0F3-3B29-4B0D-BC66-56122CA52601}" type="pres">
      <dgm:prSet presAssocID="{597C7984-9A9C-49FE-BD6C-C00F52E80BEE}" presName="composite2" presStyleCnt="0"/>
      <dgm:spPr/>
    </dgm:pt>
    <dgm:pt modelId="{AFFBF91E-65CC-40A2-B01F-4B04DBB89FDD}" type="pres">
      <dgm:prSet presAssocID="{597C7984-9A9C-49FE-BD6C-C00F52E80BEE}" presName="background2" presStyleLbl="node2" presStyleIdx="1" presStyleCnt="2"/>
      <dgm:spPr>
        <a:xfrm>
          <a:off x="5700792" y="952534"/>
          <a:ext cx="2281141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F1D4CADC-DADF-4162-9B73-BB41F31F1490}" type="pres">
      <dgm:prSet presAssocID="{597C7984-9A9C-49FE-BD6C-C00F52E80BEE}" presName="text2" presStyleLbl="fgAcc2" presStyleIdx="1" presStyleCnt="2" custScaleX="2217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0ABA5B-2ECD-48BA-A35F-6BF659DBB045}" type="pres">
      <dgm:prSet presAssocID="{597C7984-9A9C-49FE-BD6C-C00F52E80BEE}" presName="hierChild3" presStyleCnt="0"/>
      <dgm:spPr/>
    </dgm:pt>
    <dgm:pt modelId="{7106D46B-C6B7-42FB-92E4-D6AFCA1BBCF8}" type="pres">
      <dgm:prSet presAssocID="{B627E9EC-D8CB-4320-8852-767CB0B6E851}" presName="Name17" presStyleLbl="parChTrans1D3" presStyleIdx="2" presStyleCnt="3"/>
      <dgm:spPr/>
      <dgm:t>
        <a:bodyPr/>
        <a:lstStyle/>
        <a:p>
          <a:endParaRPr lang="ru-RU"/>
        </a:p>
      </dgm:t>
    </dgm:pt>
    <dgm:pt modelId="{E805659A-5156-4D9D-95B8-71A3A0B83CF0}" type="pres">
      <dgm:prSet presAssocID="{4167DF45-A9A2-450B-B9E6-75C878B30AA2}" presName="hierRoot3" presStyleCnt="0"/>
      <dgm:spPr/>
    </dgm:pt>
    <dgm:pt modelId="{E31A669A-5511-46A9-9232-ACE659B8ACC6}" type="pres">
      <dgm:prSet presAssocID="{4167DF45-A9A2-450B-B9E6-75C878B30AA2}" presName="composite3" presStyleCnt="0"/>
      <dgm:spPr/>
    </dgm:pt>
    <dgm:pt modelId="{4DFEECFB-2DA2-4778-8E0D-8013DECE5CBA}" type="pres">
      <dgm:prSet presAssocID="{4167DF45-A9A2-450B-B9E6-75C878B30AA2}" presName="background3" presStyleLbl="node3" presStyleIdx="2" presStyleCnt="3"/>
      <dgm:spPr>
        <a:xfrm>
          <a:off x="5726888" y="1905059"/>
          <a:ext cx="2228949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561C9454-2BF7-458A-ABD5-0F3A75457062}" type="pres">
      <dgm:prSet presAssocID="{4167DF45-A9A2-450B-B9E6-75C878B30AA2}" presName="text3" presStyleLbl="fgAcc3" presStyleIdx="2" presStyleCnt="3" custScaleX="2166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A150F8-2FC8-4CDF-B36C-338C476582FE}" type="pres">
      <dgm:prSet presAssocID="{4167DF45-A9A2-450B-B9E6-75C878B30AA2}" presName="hierChild4" presStyleCnt="0"/>
      <dgm:spPr/>
    </dgm:pt>
    <dgm:pt modelId="{99A521F4-0E8B-499B-B624-F5437D9BB45E}" type="pres">
      <dgm:prSet presAssocID="{5EDD1C12-EEAD-44AF-81AC-4B0C056C1329}" presName="Name23" presStyleLbl="parChTrans1D4" presStyleIdx="0" presStyleCnt="2"/>
      <dgm:spPr/>
      <dgm:t>
        <a:bodyPr/>
        <a:lstStyle/>
        <a:p>
          <a:endParaRPr lang="ru-RU"/>
        </a:p>
      </dgm:t>
    </dgm:pt>
    <dgm:pt modelId="{B48226E7-14D9-462A-953B-ECE709F0AE88}" type="pres">
      <dgm:prSet presAssocID="{1EFDDA68-7DDF-47FA-84DD-F56FDE8A1F8F}" presName="hierRoot4" presStyleCnt="0"/>
      <dgm:spPr/>
    </dgm:pt>
    <dgm:pt modelId="{C7A13D63-DB02-41A9-9FBF-2CCD65DE6B32}" type="pres">
      <dgm:prSet presAssocID="{1EFDDA68-7DDF-47FA-84DD-F56FDE8A1F8F}" presName="composite4" presStyleCnt="0"/>
      <dgm:spPr/>
    </dgm:pt>
    <dgm:pt modelId="{7091FEA2-FBD0-4C6A-93E0-8C69E42D2409}" type="pres">
      <dgm:prSet presAssocID="{1EFDDA68-7DDF-47FA-84DD-F56FDE8A1F8F}" presName="background4" presStyleLbl="node4" presStyleIdx="0" presStyleCnt="2"/>
      <dgm:spPr>
        <a:xfrm>
          <a:off x="5274557" y="2857584"/>
          <a:ext cx="1876153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D851ECE9-9388-4F47-B4BF-81C02344303B}" type="pres">
      <dgm:prSet presAssocID="{1EFDDA68-7DDF-47FA-84DD-F56FDE8A1F8F}" presName="text4" presStyleLbl="fgAcc4" presStyleIdx="0" presStyleCnt="2" custScaleX="1823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EC86F2-DEAF-45A3-AD9B-63847BA4EE8D}" type="pres">
      <dgm:prSet presAssocID="{1EFDDA68-7DDF-47FA-84DD-F56FDE8A1F8F}" presName="hierChild5" presStyleCnt="0"/>
      <dgm:spPr/>
    </dgm:pt>
    <dgm:pt modelId="{ED091867-CCC6-494E-B5C2-94CE791BFB6C}" type="pres">
      <dgm:prSet presAssocID="{812A8A0C-A070-4B66-B73D-18AAA9323511}" presName="Name23" presStyleLbl="parChTrans1D4" presStyleIdx="1" presStyleCnt="2"/>
      <dgm:spPr/>
      <dgm:t>
        <a:bodyPr/>
        <a:lstStyle/>
        <a:p>
          <a:endParaRPr lang="ru-RU"/>
        </a:p>
      </dgm:t>
    </dgm:pt>
    <dgm:pt modelId="{EB1C4B96-A201-4B2E-9502-0C55A35DD845}" type="pres">
      <dgm:prSet presAssocID="{9D492EA5-8266-4B42-9673-BE16DE6A71FC}" presName="hierRoot4" presStyleCnt="0"/>
      <dgm:spPr/>
    </dgm:pt>
    <dgm:pt modelId="{39F4CA79-E9DE-4C64-BA42-F52FEE697588}" type="pres">
      <dgm:prSet presAssocID="{9D492EA5-8266-4B42-9673-BE16DE6A71FC}" presName="composite4" presStyleCnt="0"/>
      <dgm:spPr/>
    </dgm:pt>
    <dgm:pt modelId="{E1391755-8EAB-4103-B879-77C40495DA17}" type="pres">
      <dgm:prSet presAssocID="{9D492EA5-8266-4B42-9673-BE16DE6A71FC}" presName="background4" presStyleLbl="node4" presStyleIdx="1" presStyleCnt="2"/>
      <dgm:spPr>
        <a:xfrm>
          <a:off x="7379339" y="2857584"/>
          <a:ext cx="1028829" cy="653306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gm:spPr>
      <dgm:t>
        <a:bodyPr/>
        <a:lstStyle/>
        <a:p>
          <a:endParaRPr lang="ru-RU"/>
        </a:p>
      </dgm:t>
    </dgm:pt>
    <dgm:pt modelId="{762D4BD5-CFF3-4A62-A8D4-17B3504BB805}" type="pres">
      <dgm:prSet presAssocID="{9D492EA5-8266-4B42-9673-BE16DE6A71FC}" presName="text4" presStyleLbl="fgAcc4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94386F-0738-4AE8-B6F8-EF5D07AAF6D7}" type="pres">
      <dgm:prSet presAssocID="{9D492EA5-8266-4B42-9673-BE16DE6A71FC}" presName="hierChild5" presStyleCnt="0"/>
      <dgm:spPr/>
    </dgm:pt>
  </dgm:ptLst>
  <dgm:cxnLst>
    <dgm:cxn modelId="{74F973E7-0F4E-4621-BBBD-18D7B2602D44}" srcId="{4167DF45-A9A2-450B-B9E6-75C878B30AA2}" destId="{9D492EA5-8266-4B42-9673-BE16DE6A71FC}" srcOrd="1" destOrd="0" parTransId="{812A8A0C-A070-4B66-B73D-18AAA9323511}" sibTransId="{9996C87D-7535-4FB4-8381-5BC9736F209E}"/>
    <dgm:cxn modelId="{1303D0E5-C9C5-468B-A94D-8B79495E295F}" srcId="{E97B1C1C-2241-4082-AA5F-0AAB4DBE9294}" destId="{F83AF509-7EDF-4FD8-A9D6-B49FE5724F0A}" srcOrd="0" destOrd="0" parTransId="{847F92FB-5DA7-4694-AE5B-E5116E4A869A}" sibTransId="{303FB2EC-D9B8-459E-BEBC-DB32FB8A652C}"/>
    <dgm:cxn modelId="{35EF533F-22D6-4C2D-96CC-7DBB57C7C87C}" type="presOf" srcId="{30ED3F24-F5EE-4DC3-AB75-C2B66B2A851A}" destId="{ABE48416-0EFB-4718-AFDA-9BB3B4C0D4F8}" srcOrd="0" destOrd="0" presId="urn:microsoft.com/office/officeart/2005/8/layout/hierarchy1"/>
    <dgm:cxn modelId="{FC0DAD1C-7B11-4E2B-8CBC-18B3530EF81B}" srcId="{E97B1C1C-2241-4082-AA5F-0AAB4DBE9294}" destId="{229BFA16-D4D5-4CAE-947E-AAAE7E62BC0C}" srcOrd="1" destOrd="0" parTransId="{F5DA9A9E-8F7A-4F4B-AEE0-4EBEBF278223}" sibTransId="{733CED4A-27FD-430C-9523-39A2669D86DA}"/>
    <dgm:cxn modelId="{B349FE93-11D5-42B8-B5F5-BA41198A38B3}" type="presOf" srcId="{812A8A0C-A070-4B66-B73D-18AAA9323511}" destId="{ED091867-CCC6-494E-B5C2-94CE791BFB6C}" srcOrd="0" destOrd="0" presId="urn:microsoft.com/office/officeart/2005/8/layout/hierarchy1"/>
    <dgm:cxn modelId="{BAE06E47-EEAB-4F0E-8D6F-E6A062582EEB}" type="presOf" srcId="{DAF9599E-1933-4F6C-B5AB-FD3CCE53C50C}" destId="{DB465551-8DC2-4AD9-A750-28EAE9B6B22F}" srcOrd="0" destOrd="0" presId="urn:microsoft.com/office/officeart/2005/8/layout/hierarchy1"/>
    <dgm:cxn modelId="{C8EA534A-6901-467F-82F0-09C1E1D075AB}" type="presOf" srcId="{10CC9E2E-FA20-4D36-B00C-981862749468}" destId="{952FB1FE-F4D3-4005-9A72-CDA255A2A847}" srcOrd="0" destOrd="0" presId="urn:microsoft.com/office/officeart/2005/8/layout/hierarchy1"/>
    <dgm:cxn modelId="{178B5A63-5A65-443B-B6C7-ACD4A42ABE70}" type="presOf" srcId="{F5DA9A9E-8F7A-4F4B-AEE0-4EBEBF278223}" destId="{358DCFDA-86E2-4B26-B076-0250DD0C3BB7}" srcOrd="0" destOrd="0" presId="urn:microsoft.com/office/officeart/2005/8/layout/hierarchy1"/>
    <dgm:cxn modelId="{5826A41F-303B-4987-94B6-43F2618C0708}" type="presOf" srcId="{4167DF45-A9A2-450B-B9E6-75C878B30AA2}" destId="{561C9454-2BF7-458A-ABD5-0F3A75457062}" srcOrd="0" destOrd="0" presId="urn:microsoft.com/office/officeart/2005/8/layout/hierarchy1"/>
    <dgm:cxn modelId="{E77B8D8A-921D-4A19-ACB8-5738241BA683}" type="presOf" srcId="{5EDD1C12-EEAD-44AF-81AC-4B0C056C1329}" destId="{99A521F4-0E8B-499B-B624-F5437D9BB45E}" srcOrd="0" destOrd="0" presId="urn:microsoft.com/office/officeart/2005/8/layout/hierarchy1"/>
    <dgm:cxn modelId="{0BB05C85-0B94-4308-8E29-5488EB3A4093}" srcId="{DAF9599E-1933-4F6C-B5AB-FD3CCE53C50C}" destId="{E97B1C1C-2241-4082-AA5F-0AAB4DBE9294}" srcOrd="0" destOrd="0" parTransId="{E507FD05-279D-4BC8-B1A6-AE903D28EC9A}" sibTransId="{91A0B82A-55D9-4D06-90D4-CE481D29337E}"/>
    <dgm:cxn modelId="{FC66598E-3AB0-4038-9936-851FB44B5811}" type="presOf" srcId="{B627E9EC-D8CB-4320-8852-767CB0B6E851}" destId="{7106D46B-C6B7-42FB-92E4-D6AFCA1BBCF8}" srcOrd="0" destOrd="0" presId="urn:microsoft.com/office/officeart/2005/8/layout/hierarchy1"/>
    <dgm:cxn modelId="{127830CC-5CE9-4391-B441-7B9826B5147A}" type="presOf" srcId="{1EFDDA68-7DDF-47FA-84DD-F56FDE8A1F8F}" destId="{D851ECE9-9388-4F47-B4BF-81C02344303B}" srcOrd="0" destOrd="0" presId="urn:microsoft.com/office/officeart/2005/8/layout/hierarchy1"/>
    <dgm:cxn modelId="{E2DC278E-A0D2-4D18-8E84-D024D8DD36F5}" type="presOf" srcId="{9D492EA5-8266-4B42-9673-BE16DE6A71FC}" destId="{762D4BD5-CFF3-4A62-A8D4-17B3504BB805}" srcOrd="0" destOrd="0" presId="urn:microsoft.com/office/officeart/2005/8/layout/hierarchy1"/>
    <dgm:cxn modelId="{1D7F6F22-F3F5-491F-967D-6FB00A6C9C07}" type="presOf" srcId="{597C7984-9A9C-49FE-BD6C-C00F52E80BEE}" destId="{F1D4CADC-DADF-4162-9B73-BB41F31F1490}" srcOrd="0" destOrd="0" presId="urn:microsoft.com/office/officeart/2005/8/layout/hierarchy1"/>
    <dgm:cxn modelId="{55FA884D-4E76-46C0-B071-3227608EEB59}" type="presOf" srcId="{F83AF509-7EDF-4FD8-A9D6-B49FE5724F0A}" destId="{40E0403B-4D8B-4D01-95A7-0243B73B88A7}" srcOrd="0" destOrd="0" presId="urn:microsoft.com/office/officeart/2005/8/layout/hierarchy1"/>
    <dgm:cxn modelId="{418B89A1-5B3A-4C6C-AB0D-E51F0D3A1F51}" srcId="{DAF9599E-1933-4F6C-B5AB-FD3CCE53C50C}" destId="{597C7984-9A9C-49FE-BD6C-C00F52E80BEE}" srcOrd="1" destOrd="0" parTransId="{30ED3F24-F5EE-4DC3-AB75-C2B66B2A851A}" sibTransId="{4BB39DCA-1F43-44AB-A2F5-56786D9A5BEA}"/>
    <dgm:cxn modelId="{544664BD-F5D4-47E0-B47E-1A0387439C9E}" srcId="{10CC9E2E-FA20-4D36-B00C-981862749468}" destId="{DAF9599E-1933-4F6C-B5AB-FD3CCE53C50C}" srcOrd="0" destOrd="0" parTransId="{4F4EA83E-3A04-452B-B7F9-03437569AA41}" sibTransId="{036F4064-F8CA-410F-8B67-59BF7C63F3B3}"/>
    <dgm:cxn modelId="{EE401314-3702-4C0D-9EF0-B9D1EFB8D142}" srcId="{597C7984-9A9C-49FE-BD6C-C00F52E80BEE}" destId="{4167DF45-A9A2-450B-B9E6-75C878B30AA2}" srcOrd="0" destOrd="0" parTransId="{B627E9EC-D8CB-4320-8852-767CB0B6E851}" sibTransId="{F67989C5-0406-4248-A5F5-5BC087B9CCDA}"/>
    <dgm:cxn modelId="{0B56AE17-99E3-4213-B24D-E59FBAA3BC18}" type="presOf" srcId="{229BFA16-D4D5-4CAE-947E-AAAE7E62BC0C}" destId="{952E0FBA-1074-4DD7-A7D4-86DC2C8A327B}" srcOrd="0" destOrd="0" presId="urn:microsoft.com/office/officeart/2005/8/layout/hierarchy1"/>
    <dgm:cxn modelId="{DD6D386B-36D3-4650-A834-90472AD62827}" srcId="{4167DF45-A9A2-450B-B9E6-75C878B30AA2}" destId="{1EFDDA68-7DDF-47FA-84DD-F56FDE8A1F8F}" srcOrd="0" destOrd="0" parTransId="{5EDD1C12-EEAD-44AF-81AC-4B0C056C1329}" sibTransId="{6824CF2A-0373-4874-9A61-A40797867CEB}"/>
    <dgm:cxn modelId="{B6DCF423-7E3C-4AE9-AE5F-821E1F1B7CC5}" type="presOf" srcId="{847F92FB-5DA7-4694-AE5B-E5116E4A869A}" destId="{AB80A0F6-D78D-42B3-93AA-03766B47F846}" srcOrd="0" destOrd="0" presId="urn:microsoft.com/office/officeart/2005/8/layout/hierarchy1"/>
    <dgm:cxn modelId="{4E7C91B8-98F7-4882-A6AD-717C6AFB3CDB}" type="presOf" srcId="{E97B1C1C-2241-4082-AA5F-0AAB4DBE9294}" destId="{35A0D9D9-EEDB-43FD-B39F-AF504C42AFDE}" srcOrd="0" destOrd="0" presId="urn:microsoft.com/office/officeart/2005/8/layout/hierarchy1"/>
    <dgm:cxn modelId="{97241C2B-A073-4272-96CC-100A795DC483}" type="presOf" srcId="{E507FD05-279D-4BC8-B1A6-AE903D28EC9A}" destId="{1C68928C-28B0-4DEB-9331-7BF6742DA90F}" srcOrd="0" destOrd="0" presId="urn:microsoft.com/office/officeart/2005/8/layout/hierarchy1"/>
    <dgm:cxn modelId="{59D15030-E8C9-49F5-8A3C-5A2085138497}" type="presParOf" srcId="{952FB1FE-F4D3-4005-9A72-CDA255A2A847}" destId="{C4888B14-F403-486D-B9F1-714892AEF0D6}" srcOrd="0" destOrd="0" presId="urn:microsoft.com/office/officeart/2005/8/layout/hierarchy1"/>
    <dgm:cxn modelId="{98719B97-5022-4D26-BF9C-2F2223A2E5ED}" type="presParOf" srcId="{C4888B14-F403-486D-B9F1-714892AEF0D6}" destId="{E5BC4B78-E1A8-432A-8447-F116445B6839}" srcOrd="0" destOrd="0" presId="urn:microsoft.com/office/officeart/2005/8/layout/hierarchy1"/>
    <dgm:cxn modelId="{E1AE637A-2861-405F-8663-1209717F4E3D}" type="presParOf" srcId="{E5BC4B78-E1A8-432A-8447-F116445B6839}" destId="{420AF3E9-46F4-484D-9BE4-ABD0B71C7F7A}" srcOrd="0" destOrd="0" presId="urn:microsoft.com/office/officeart/2005/8/layout/hierarchy1"/>
    <dgm:cxn modelId="{EFEB0C04-4F63-456F-AB5C-6F21E73F289A}" type="presParOf" srcId="{E5BC4B78-E1A8-432A-8447-F116445B6839}" destId="{DB465551-8DC2-4AD9-A750-28EAE9B6B22F}" srcOrd="1" destOrd="0" presId="urn:microsoft.com/office/officeart/2005/8/layout/hierarchy1"/>
    <dgm:cxn modelId="{6C83156C-15FE-4056-BBB0-CA0A23B3DCC6}" type="presParOf" srcId="{C4888B14-F403-486D-B9F1-714892AEF0D6}" destId="{3A5A1D35-CC40-421D-A090-470E1212E8D9}" srcOrd="1" destOrd="0" presId="urn:microsoft.com/office/officeart/2005/8/layout/hierarchy1"/>
    <dgm:cxn modelId="{FD775A0A-14FF-4534-88F6-F727A8A91D0F}" type="presParOf" srcId="{3A5A1D35-CC40-421D-A090-470E1212E8D9}" destId="{1C68928C-28B0-4DEB-9331-7BF6742DA90F}" srcOrd="0" destOrd="0" presId="urn:microsoft.com/office/officeart/2005/8/layout/hierarchy1"/>
    <dgm:cxn modelId="{9253172A-8256-4077-BE52-733E144A1993}" type="presParOf" srcId="{3A5A1D35-CC40-421D-A090-470E1212E8D9}" destId="{99F51900-6D7B-443E-922C-B9C4EEAC986F}" srcOrd="1" destOrd="0" presId="urn:microsoft.com/office/officeart/2005/8/layout/hierarchy1"/>
    <dgm:cxn modelId="{A343F047-4A7C-42D8-B23B-89F8DDAADD92}" type="presParOf" srcId="{99F51900-6D7B-443E-922C-B9C4EEAC986F}" destId="{89D4D45E-8321-4FB2-98D0-14E37ED55BE1}" srcOrd="0" destOrd="0" presId="urn:microsoft.com/office/officeart/2005/8/layout/hierarchy1"/>
    <dgm:cxn modelId="{39601FE1-7864-4307-92E4-9AAACEAE3EB0}" type="presParOf" srcId="{89D4D45E-8321-4FB2-98D0-14E37ED55BE1}" destId="{FF647184-E098-4479-B5F3-B2BA7BB3A678}" srcOrd="0" destOrd="0" presId="urn:microsoft.com/office/officeart/2005/8/layout/hierarchy1"/>
    <dgm:cxn modelId="{6FDA1E6F-3464-4B8B-A948-E189BD31A2F3}" type="presParOf" srcId="{89D4D45E-8321-4FB2-98D0-14E37ED55BE1}" destId="{35A0D9D9-EEDB-43FD-B39F-AF504C42AFDE}" srcOrd="1" destOrd="0" presId="urn:microsoft.com/office/officeart/2005/8/layout/hierarchy1"/>
    <dgm:cxn modelId="{4C54C481-D627-43BE-BED9-06CEAC7484AC}" type="presParOf" srcId="{99F51900-6D7B-443E-922C-B9C4EEAC986F}" destId="{FAD81619-2EEE-41D3-B3A2-71300B4F3526}" srcOrd="1" destOrd="0" presId="urn:microsoft.com/office/officeart/2005/8/layout/hierarchy1"/>
    <dgm:cxn modelId="{8F020D84-7B12-47A3-92D3-E4C66849BE70}" type="presParOf" srcId="{FAD81619-2EEE-41D3-B3A2-71300B4F3526}" destId="{AB80A0F6-D78D-42B3-93AA-03766B47F846}" srcOrd="0" destOrd="0" presId="urn:microsoft.com/office/officeart/2005/8/layout/hierarchy1"/>
    <dgm:cxn modelId="{9B9395F4-6DFB-4CBB-8F98-81473FCDFDE6}" type="presParOf" srcId="{FAD81619-2EEE-41D3-B3A2-71300B4F3526}" destId="{2161A93E-2068-4FD4-AC7B-E74655D85871}" srcOrd="1" destOrd="0" presId="urn:microsoft.com/office/officeart/2005/8/layout/hierarchy1"/>
    <dgm:cxn modelId="{A92E84D8-56D4-463A-859D-18A8D1CF87C8}" type="presParOf" srcId="{2161A93E-2068-4FD4-AC7B-E74655D85871}" destId="{D18587BD-7BE8-4401-A2D2-12324803D14C}" srcOrd="0" destOrd="0" presId="urn:microsoft.com/office/officeart/2005/8/layout/hierarchy1"/>
    <dgm:cxn modelId="{19647F3E-202E-40D7-9EBD-3522D5F31135}" type="presParOf" srcId="{D18587BD-7BE8-4401-A2D2-12324803D14C}" destId="{81292D66-718D-4147-97E6-464A9E5ACA9C}" srcOrd="0" destOrd="0" presId="urn:microsoft.com/office/officeart/2005/8/layout/hierarchy1"/>
    <dgm:cxn modelId="{C0583338-49D5-42B6-BE4D-5D09838A37A1}" type="presParOf" srcId="{D18587BD-7BE8-4401-A2D2-12324803D14C}" destId="{40E0403B-4D8B-4D01-95A7-0243B73B88A7}" srcOrd="1" destOrd="0" presId="urn:microsoft.com/office/officeart/2005/8/layout/hierarchy1"/>
    <dgm:cxn modelId="{50B25747-2099-4565-BCBA-5B828AADB161}" type="presParOf" srcId="{2161A93E-2068-4FD4-AC7B-E74655D85871}" destId="{C800D746-23D1-4286-9548-9C7DDBEDB4A5}" srcOrd="1" destOrd="0" presId="urn:microsoft.com/office/officeart/2005/8/layout/hierarchy1"/>
    <dgm:cxn modelId="{FF753236-458A-45B8-813B-AEA55DC2CBC4}" type="presParOf" srcId="{FAD81619-2EEE-41D3-B3A2-71300B4F3526}" destId="{358DCFDA-86E2-4B26-B076-0250DD0C3BB7}" srcOrd="2" destOrd="0" presId="urn:microsoft.com/office/officeart/2005/8/layout/hierarchy1"/>
    <dgm:cxn modelId="{D7196AC5-F391-4B02-B512-7FBA6D52C7CF}" type="presParOf" srcId="{FAD81619-2EEE-41D3-B3A2-71300B4F3526}" destId="{698FF5F0-273E-4BDD-BE89-DB5537C586F5}" srcOrd="3" destOrd="0" presId="urn:microsoft.com/office/officeart/2005/8/layout/hierarchy1"/>
    <dgm:cxn modelId="{451CCDC1-B6A1-4B60-9E71-F2BEA7DC20D7}" type="presParOf" srcId="{698FF5F0-273E-4BDD-BE89-DB5537C586F5}" destId="{CBCFF330-33E6-4302-89B3-442D0F6C8610}" srcOrd="0" destOrd="0" presId="urn:microsoft.com/office/officeart/2005/8/layout/hierarchy1"/>
    <dgm:cxn modelId="{6EB55F20-35ED-4919-B67C-0F0024CFF7C9}" type="presParOf" srcId="{CBCFF330-33E6-4302-89B3-442D0F6C8610}" destId="{5A4CF115-CE3A-41FF-B46A-A2A22375FA62}" srcOrd="0" destOrd="0" presId="urn:microsoft.com/office/officeart/2005/8/layout/hierarchy1"/>
    <dgm:cxn modelId="{5B8F3C53-8BDC-49E5-A99F-E03B6CC49FAB}" type="presParOf" srcId="{CBCFF330-33E6-4302-89B3-442D0F6C8610}" destId="{952E0FBA-1074-4DD7-A7D4-86DC2C8A327B}" srcOrd="1" destOrd="0" presId="urn:microsoft.com/office/officeart/2005/8/layout/hierarchy1"/>
    <dgm:cxn modelId="{79B53DF0-B52D-4D79-9B7E-145F5F8F516D}" type="presParOf" srcId="{698FF5F0-273E-4BDD-BE89-DB5537C586F5}" destId="{914F31A6-2DE1-4273-A8D4-288C8650E73A}" srcOrd="1" destOrd="0" presId="urn:microsoft.com/office/officeart/2005/8/layout/hierarchy1"/>
    <dgm:cxn modelId="{95077F9C-ADF1-4538-A48F-A9E7284C8440}" type="presParOf" srcId="{3A5A1D35-CC40-421D-A090-470E1212E8D9}" destId="{ABE48416-0EFB-4718-AFDA-9BB3B4C0D4F8}" srcOrd="2" destOrd="0" presId="urn:microsoft.com/office/officeart/2005/8/layout/hierarchy1"/>
    <dgm:cxn modelId="{463ECCC4-FF18-43BB-ACB3-054D6258E051}" type="presParOf" srcId="{3A5A1D35-CC40-421D-A090-470E1212E8D9}" destId="{C36AE156-A83C-4DA6-828E-48D945E2088F}" srcOrd="3" destOrd="0" presId="urn:microsoft.com/office/officeart/2005/8/layout/hierarchy1"/>
    <dgm:cxn modelId="{50259743-6C42-4E49-9061-35FB400381A8}" type="presParOf" srcId="{C36AE156-A83C-4DA6-828E-48D945E2088F}" destId="{9CCFF0F3-3B29-4B0D-BC66-56122CA52601}" srcOrd="0" destOrd="0" presId="urn:microsoft.com/office/officeart/2005/8/layout/hierarchy1"/>
    <dgm:cxn modelId="{A3B4ED64-6FCE-4F9B-97D2-5D9CDD87AEE5}" type="presParOf" srcId="{9CCFF0F3-3B29-4B0D-BC66-56122CA52601}" destId="{AFFBF91E-65CC-40A2-B01F-4B04DBB89FDD}" srcOrd="0" destOrd="0" presId="urn:microsoft.com/office/officeart/2005/8/layout/hierarchy1"/>
    <dgm:cxn modelId="{46FC428C-C241-46A5-9D76-2948E8A7BB33}" type="presParOf" srcId="{9CCFF0F3-3B29-4B0D-BC66-56122CA52601}" destId="{F1D4CADC-DADF-4162-9B73-BB41F31F1490}" srcOrd="1" destOrd="0" presId="urn:microsoft.com/office/officeart/2005/8/layout/hierarchy1"/>
    <dgm:cxn modelId="{99B2A8EE-BCA9-440F-8230-9FE7BB762FB9}" type="presParOf" srcId="{C36AE156-A83C-4DA6-828E-48D945E2088F}" destId="{BC0ABA5B-2ECD-48BA-A35F-6BF659DBB045}" srcOrd="1" destOrd="0" presId="urn:microsoft.com/office/officeart/2005/8/layout/hierarchy1"/>
    <dgm:cxn modelId="{C2968B76-9154-4B7A-8CF6-838220548D94}" type="presParOf" srcId="{BC0ABA5B-2ECD-48BA-A35F-6BF659DBB045}" destId="{7106D46B-C6B7-42FB-92E4-D6AFCA1BBCF8}" srcOrd="0" destOrd="0" presId="urn:microsoft.com/office/officeart/2005/8/layout/hierarchy1"/>
    <dgm:cxn modelId="{19FD11FC-C913-4CAA-AFAB-9579CB46E1D0}" type="presParOf" srcId="{BC0ABA5B-2ECD-48BA-A35F-6BF659DBB045}" destId="{E805659A-5156-4D9D-95B8-71A3A0B83CF0}" srcOrd="1" destOrd="0" presId="urn:microsoft.com/office/officeart/2005/8/layout/hierarchy1"/>
    <dgm:cxn modelId="{8B0499D3-D223-4F90-BCCA-246ABB5084D7}" type="presParOf" srcId="{E805659A-5156-4D9D-95B8-71A3A0B83CF0}" destId="{E31A669A-5511-46A9-9232-ACE659B8ACC6}" srcOrd="0" destOrd="0" presId="urn:microsoft.com/office/officeart/2005/8/layout/hierarchy1"/>
    <dgm:cxn modelId="{356D1A9E-8C00-4551-BE62-86CBD0181A40}" type="presParOf" srcId="{E31A669A-5511-46A9-9232-ACE659B8ACC6}" destId="{4DFEECFB-2DA2-4778-8E0D-8013DECE5CBA}" srcOrd="0" destOrd="0" presId="urn:microsoft.com/office/officeart/2005/8/layout/hierarchy1"/>
    <dgm:cxn modelId="{E9B7721B-C18B-4F87-B74A-8B07FD5A446D}" type="presParOf" srcId="{E31A669A-5511-46A9-9232-ACE659B8ACC6}" destId="{561C9454-2BF7-458A-ABD5-0F3A75457062}" srcOrd="1" destOrd="0" presId="urn:microsoft.com/office/officeart/2005/8/layout/hierarchy1"/>
    <dgm:cxn modelId="{2DE1483E-DC87-4439-BCEF-D81E01580F93}" type="presParOf" srcId="{E805659A-5156-4D9D-95B8-71A3A0B83CF0}" destId="{B5A150F8-2FC8-4CDF-B36C-338C476582FE}" srcOrd="1" destOrd="0" presId="urn:microsoft.com/office/officeart/2005/8/layout/hierarchy1"/>
    <dgm:cxn modelId="{7CF30480-66F9-4BC5-B462-2C1ECAB53793}" type="presParOf" srcId="{B5A150F8-2FC8-4CDF-B36C-338C476582FE}" destId="{99A521F4-0E8B-499B-B624-F5437D9BB45E}" srcOrd="0" destOrd="0" presId="urn:microsoft.com/office/officeart/2005/8/layout/hierarchy1"/>
    <dgm:cxn modelId="{E27B82D6-A663-45F3-AB15-011FE89B80AB}" type="presParOf" srcId="{B5A150F8-2FC8-4CDF-B36C-338C476582FE}" destId="{B48226E7-14D9-462A-953B-ECE709F0AE88}" srcOrd="1" destOrd="0" presId="urn:microsoft.com/office/officeart/2005/8/layout/hierarchy1"/>
    <dgm:cxn modelId="{13209F9C-3DE7-4685-A172-305072C84614}" type="presParOf" srcId="{B48226E7-14D9-462A-953B-ECE709F0AE88}" destId="{C7A13D63-DB02-41A9-9FBF-2CCD65DE6B32}" srcOrd="0" destOrd="0" presId="urn:microsoft.com/office/officeart/2005/8/layout/hierarchy1"/>
    <dgm:cxn modelId="{4F50BE3F-3470-4CF3-9B78-95EB336B3CFD}" type="presParOf" srcId="{C7A13D63-DB02-41A9-9FBF-2CCD65DE6B32}" destId="{7091FEA2-FBD0-4C6A-93E0-8C69E42D2409}" srcOrd="0" destOrd="0" presId="urn:microsoft.com/office/officeart/2005/8/layout/hierarchy1"/>
    <dgm:cxn modelId="{BD2CC135-B438-44C5-A5CF-D717C564B93B}" type="presParOf" srcId="{C7A13D63-DB02-41A9-9FBF-2CCD65DE6B32}" destId="{D851ECE9-9388-4F47-B4BF-81C02344303B}" srcOrd="1" destOrd="0" presId="urn:microsoft.com/office/officeart/2005/8/layout/hierarchy1"/>
    <dgm:cxn modelId="{0C06F17C-6C9A-4B38-8851-F3A895CE4F82}" type="presParOf" srcId="{B48226E7-14D9-462A-953B-ECE709F0AE88}" destId="{28EC86F2-DEAF-45A3-AD9B-63847BA4EE8D}" srcOrd="1" destOrd="0" presId="urn:microsoft.com/office/officeart/2005/8/layout/hierarchy1"/>
    <dgm:cxn modelId="{17C0543D-9B18-47DC-A544-D44F5BFF106A}" type="presParOf" srcId="{B5A150F8-2FC8-4CDF-B36C-338C476582FE}" destId="{ED091867-CCC6-494E-B5C2-94CE791BFB6C}" srcOrd="2" destOrd="0" presId="urn:microsoft.com/office/officeart/2005/8/layout/hierarchy1"/>
    <dgm:cxn modelId="{82B79997-8F7D-4E93-A388-FB4501DF05A9}" type="presParOf" srcId="{B5A150F8-2FC8-4CDF-B36C-338C476582FE}" destId="{EB1C4B96-A201-4B2E-9502-0C55A35DD845}" srcOrd="3" destOrd="0" presId="urn:microsoft.com/office/officeart/2005/8/layout/hierarchy1"/>
    <dgm:cxn modelId="{3EF2F052-BAEA-47C2-9104-5A797FD8B9CF}" type="presParOf" srcId="{EB1C4B96-A201-4B2E-9502-0C55A35DD845}" destId="{39F4CA79-E9DE-4C64-BA42-F52FEE697588}" srcOrd="0" destOrd="0" presId="urn:microsoft.com/office/officeart/2005/8/layout/hierarchy1"/>
    <dgm:cxn modelId="{E7A26291-7007-4C0A-800E-042C87218243}" type="presParOf" srcId="{39F4CA79-E9DE-4C64-BA42-F52FEE697588}" destId="{E1391755-8EAB-4103-B879-77C40495DA17}" srcOrd="0" destOrd="0" presId="urn:microsoft.com/office/officeart/2005/8/layout/hierarchy1"/>
    <dgm:cxn modelId="{FB0CE5F5-B036-4742-8F20-62D7B186354D}" type="presParOf" srcId="{39F4CA79-E9DE-4C64-BA42-F52FEE697588}" destId="{762D4BD5-CFF3-4A62-A8D4-17B3504BB805}" srcOrd="1" destOrd="0" presId="urn:microsoft.com/office/officeart/2005/8/layout/hierarchy1"/>
    <dgm:cxn modelId="{9455BC21-3963-404C-AFD3-092B1042E4D5}" type="presParOf" srcId="{EB1C4B96-A201-4B2E-9502-0C55A35DD845}" destId="{7094386F-0738-4AE8-B6F8-EF5D07AAF6D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DB16DF3-0843-4D1A-8B76-104DD6449C1C}" type="doc">
      <dgm:prSet loTypeId="urn:microsoft.com/office/officeart/2005/8/layout/hierarchy1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73D9EF-6CE5-420A-9880-924594BA5CF1}">
      <dgm:prSet phldrT="[Текст]" custT="1"/>
      <dgm:spPr>
        <a:xfrm>
          <a:off x="2896003" y="223549"/>
          <a:ext cx="3060878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ru-RU" sz="16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МАТЕМАТИЧЕСКАЯ ГРАМОТНОСТЬ</a:t>
          </a:r>
          <a:endParaRPr lang="ru-RU" sz="16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9F87B54F-3C17-40DE-8876-881C785D673B}" type="parTrans" cxnId="{B9EC2F48-E931-46A3-86E1-BC9ED67F8F9A}">
      <dgm:prSet/>
      <dgm:spPr/>
      <dgm:t>
        <a:bodyPr/>
        <a:lstStyle/>
        <a:p>
          <a:pPr algn="ctr"/>
          <a:endParaRPr lang="ru-RU"/>
        </a:p>
      </dgm:t>
    </dgm:pt>
    <dgm:pt modelId="{F8C2261E-BE9B-438D-AC94-49A5A169E223}" type="sibTrans" cxnId="{B9EC2F48-E931-46A3-86E1-BC9ED67F8F9A}">
      <dgm:prSet/>
      <dgm:spPr/>
      <dgm:t>
        <a:bodyPr/>
        <a:lstStyle/>
        <a:p>
          <a:pPr algn="ctr"/>
          <a:endParaRPr lang="ru-RU"/>
        </a:p>
      </dgm:t>
    </dgm:pt>
    <dgm:pt modelId="{E45827A8-9F43-41CF-976B-6AB24CD9BD95}">
      <dgm:prSet phldrT="[Текст]"/>
      <dgm:spPr>
        <a:xfrm>
          <a:off x="818659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ru-RU" b="1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УМЕТЬ НАХОДИТЬ И ОТБИРАТЬ ИНФОРМАЦИЮ</a:t>
          </a: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5F592FF2-CCA0-4966-BDF9-5F6D3C53AE1A}" type="parTrans" cxnId="{D1F53844-7CF0-4D76-BCD6-9BE100064E5F}">
      <dgm:prSet/>
      <dgm:spPr>
        <a:xfrm>
          <a:off x="1633320" y="1332651"/>
          <a:ext cx="2560362" cy="609249"/>
        </a:xfrm>
        <a:custGeom>
          <a:avLst/>
          <a:gdLst/>
          <a:ahLst/>
          <a:cxnLst/>
          <a:rect l="0" t="0" r="0" b="0"/>
          <a:pathLst>
            <a:path>
              <a:moveTo>
                <a:pt x="2560362" y="0"/>
              </a:moveTo>
              <a:lnTo>
                <a:pt x="2560362" y="415186"/>
              </a:lnTo>
              <a:lnTo>
                <a:pt x="0" y="415186"/>
              </a:lnTo>
              <a:lnTo>
                <a:pt x="0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endParaRPr lang="ru-RU"/>
        </a:p>
      </dgm:t>
    </dgm:pt>
    <dgm:pt modelId="{61BC9334-F855-4F23-B2FB-46C6BE200030}" type="sibTrans" cxnId="{D1F53844-7CF0-4D76-BCD6-9BE100064E5F}">
      <dgm:prSet/>
      <dgm:spPr/>
      <dgm:t>
        <a:bodyPr/>
        <a:lstStyle/>
        <a:p>
          <a:pPr algn="ctr"/>
          <a:endParaRPr lang="ru-RU"/>
        </a:p>
      </dgm:t>
    </dgm:pt>
    <dgm:pt modelId="{9F576826-1046-4254-84C7-0F8BAAAAD66F}">
      <dgm:prSet phldrT="[Текст]"/>
      <dgm:spPr>
        <a:xfrm>
          <a:off x="3379021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ru-RU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АРИФМЕТИЧЕСКИЕ ДЕЙСТВИЯ И АНАЛИЗ ИНФОРМАЦИИ</a:t>
          </a:r>
        </a:p>
      </dgm:t>
    </dgm:pt>
    <dgm:pt modelId="{3AEBBB7F-5453-4F9C-9145-74B5F5F2948D}" type="parTrans" cxnId="{CEF37062-AA90-4DF1-938D-42E3ECC7918B}">
      <dgm:prSet/>
      <dgm:spPr>
        <a:xfrm>
          <a:off x="4147962" y="1332651"/>
          <a:ext cx="91440" cy="6092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endParaRPr lang="ru-RU"/>
        </a:p>
      </dgm:t>
    </dgm:pt>
    <dgm:pt modelId="{7980AE28-7680-49B6-8CAC-F40DA58770B8}" type="sibTrans" cxnId="{CEF37062-AA90-4DF1-938D-42E3ECC7918B}">
      <dgm:prSet/>
      <dgm:spPr/>
      <dgm:t>
        <a:bodyPr/>
        <a:lstStyle/>
        <a:p>
          <a:pPr algn="ctr"/>
          <a:endParaRPr lang="ru-RU"/>
        </a:p>
      </dgm:t>
    </dgm:pt>
    <dgm:pt modelId="{A4E502FE-26F9-4E06-8688-9C413AE5F19B}">
      <dgm:prSet custT="1"/>
      <dgm:spPr>
        <a:xfrm>
          <a:off x="5939383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r>
            <a:rPr lang="ru-RU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ИНТЕРПРЕТАЦИЯ, ОЦЕНКА И АНАЛИЗ ДАННЫХ</a:t>
          </a:r>
        </a:p>
      </dgm:t>
    </dgm:pt>
    <dgm:pt modelId="{C36D8F4F-92C6-45BD-80D0-8514D0887CD5}" type="parTrans" cxnId="{5E5DBE6C-35D5-4403-9B70-7F83B9538743}">
      <dgm:prSet/>
      <dgm:spPr>
        <a:xfrm>
          <a:off x="4193682" y="1332651"/>
          <a:ext cx="2560362" cy="609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186"/>
              </a:lnTo>
              <a:lnTo>
                <a:pt x="2560362" y="415186"/>
              </a:lnTo>
              <a:lnTo>
                <a:pt x="2560362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ctr"/>
          <a:endParaRPr lang="ru-RU"/>
        </a:p>
      </dgm:t>
    </dgm:pt>
    <dgm:pt modelId="{B72DB3E2-C65B-4DB6-BC81-2FC06B2A2932}" type="sibTrans" cxnId="{5E5DBE6C-35D5-4403-9B70-7F83B9538743}">
      <dgm:prSet/>
      <dgm:spPr/>
      <dgm:t>
        <a:bodyPr/>
        <a:lstStyle/>
        <a:p>
          <a:pPr algn="ctr"/>
          <a:endParaRPr lang="ru-RU"/>
        </a:p>
      </dgm:t>
    </dgm:pt>
    <dgm:pt modelId="{956BF7F3-9361-4D69-9F58-A34599533A1B}" type="pres">
      <dgm:prSet presAssocID="{CDB16DF3-0843-4D1A-8B76-104DD6449C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3AA20A2-BFF7-46D9-ACD9-3DA90612D06E}" type="pres">
      <dgm:prSet presAssocID="{0B73D9EF-6CE5-420A-9880-924594BA5CF1}" presName="hierRoot1" presStyleCnt="0"/>
      <dgm:spPr/>
    </dgm:pt>
    <dgm:pt modelId="{4D002F6D-0B6B-41A4-ABAC-811AB7D49260}" type="pres">
      <dgm:prSet presAssocID="{0B73D9EF-6CE5-420A-9880-924594BA5CF1}" presName="composite" presStyleCnt="0"/>
      <dgm:spPr/>
    </dgm:pt>
    <dgm:pt modelId="{0D917585-E93D-4F2F-B0D3-1CB3B7757B7E}" type="pres">
      <dgm:prSet presAssocID="{0B73D9EF-6CE5-420A-9880-924594BA5CF1}" presName="background" presStyleLbl="node0" presStyleIdx="0" presStyleCnt="1"/>
      <dgm:spPr>
        <a:xfrm>
          <a:off x="2663243" y="2426"/>
          <a:ext cx="3060878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endParaRPr lang="ru-RU"/>
        </a:p>
      </dgm:t>
    </dgm:pt>
    <dgm:pt modelId="{282178A4-FC96-4205-B1C5-C0D4EA8E7049}" type="pres">
      <dgm:prSet presAssocID="{0B73D9EF-6CE5-420A-9880-924594BA5CF1}" presName="text" presStyleLbl="fgAcc0" presStyleIdx="0" presStyleCnt="1" custScaleX="1461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672146-9BC5-49A9-909E-25B64881E1BC}" type="pres">
      <dgm:prSet presAssocID="{0B73D9EF-6CE5-420A-9880-924594BA5CF1}" presName="hierChild2" presStyleCnt="0"/>
      <dgm:spPr/>
    </dgm:pt>
    <dgm:pt modelId="{60CCD896-4E68-4D72-9B94-D68097EF8CB7}" type="pres">
      <dgm:prSet presAssocID="{5F592FF2-CCA0-4966-BDF9-5F6D3C53AE1A}" presName="Name10" presStyleLbl="parChTrans1D2" presStyleIdx="0" presStyleCnt="3"/>
      <dgm:spPr/>
      <dgm:t>
        <a:bodyPr/>
        <a:lstStyle/>
        <a:p>
          <a:endParaRPr lang="ru-RU"/>
        </a:p>
      </dgm:t>
    </dgm:pt>
    <dgm:pt modelId="{0CD6CF68-2736-40D5-A32E-AA09AE1FDEA9}" type="pres">
      <dgm:prSet presAssocID="{E45827A8-9F43-41CF-976B-6AB24CD9BD95}" presName="hierRoot2" presStyleCnt="0"/>
      <dgm:spPr/>
    </dgm:pt>
    <dgm:pt modelId="{AE66B30F-537F-4B5E-96E1-CF6A2551BA48}" type="pres">
      <dgm:prSet presAssocID="{E45827A8-9F43-41CF-976B-6AB24CD9BD95}" presName="composite2" presStyleCnt="0"/>
      <dgm:spPr/>
    </dgm:pt>
    <dgm:pt modelId="{576F1969-A8E8-4DDD-B8C5-D22308DFAADC}" type="pres">
      <dgm:prSet presAssocID="{E45827A8-9F43-41CF-976B-6AB24CD9BD95}" presName="background2" presStyleLbl="node2" presStyleIdx="0" presStyleCnt="3"/>
      <dgm:spPr>
        <a:xfrm>
          <a:off x="585899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endParaRPr lang="ru-RU"/>
        </a:p>
      </dgm:t>
    </dgm:pt>
    <dgm:pt modelId="{86837BA0-DBC8-4149-A5ED-85104D281087}" type="pres">
      <dgm:prSet presAssocID="{E45827A8-9F43-41CF-976B-6AB24CD9BD95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10996E4-F614-4BD8-B674-53787121465E}" type="pres">
      <dgm:prSet presAssocID="{E45827A8-9F43-41CF-976B-6AB24CD9BD95}" presName="hierChild3" presStyleCnt="0"/>
      <dgm:spPr/>
    </dgm:pt>
    <dgm:pt modelId="{934647AF-BEBD-4695-AC0C-D97D17EA983F}" type="pres">
      <dgm:prSet presAssocID="{3AEBBB7F-5453-4F9C-9145-74B5F5F2948D}" presName="Name10" presStyleLbl="parChTrans1D2" presStyleIdx="1" presStyleCnt="3"/>
      <dgm:spPr/>
      <dgm:t>
        <a:bodyPr/>
        <a:lstStyle/>
        <a:p>
          <a:endParaRPr lang="ru-RU"/>
        </a:p>
      </dgm:t>
    </dgm:pt>
    <dgm:pt modelId="{C7159ED6-E20D-4576-8487-C49F89D48860}" type="pres">
      <dgm:prSet presAssocID="{9F576826-1046-4254-84C7-0F8BAAAAD66F}" presName="hierRoot2" presStyleCnt="0"/>
      <dgm:spPr/>
    </dgm:pt>
    <dgm:pt modelId="{A62A6632-58CC-453A-9583-9C6E921A9FE4}" type="pres">
      <dgm:prSet presAssocID="{9F576826-1046-4254-84C7-0F8BAAAAD66F}" presName="composite2" presStyleCnt="0"/>
      <dgm:spPr/>
    </dgm:pt>
    <dgm:pt modelId="{B2155AFE-F414-4D44-9645-8D1791C5279E}" type="pres">
      <dgm:prSet presAssocID="{9F576826-1046-4254-84C7-0F8BAAAAD66F}" presName="background2" presStyleLbl="node2" presStyleIdx="1" presStyleCnt="3"/>
      <dgm:spPr>
        <a:xfrm>
          <a:off x="3146261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endParaRPr lang="ru-RU"/>
        </a:p>
      </dgm:t>
    </dgm:pt>
    <dgm:pt modelId="{FDC2EBDB-7076-4C0E-AD87-A217A1325514}" type="pres">
      <dgm:prSet presAssocID="{9F576826-1046-4254-84C7-0F8BAAAAD66F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94F0E7-F48D-4333-B14C-4CA079E5C974}" type="pres">
      <dgm:prSet presAssocID="{9F576826-1046-4254-84C7-0F8BAAAAD66F}" presName="hierChild3" presStyleCnt="0"/>
      <dgm:spPr/>
    </dgm:pt>
    <dgm:pt modelId="{DEF351E7-EEA0-42A3-BDE2-C0A1199C5457}" type="pres">
      <dgm:prSet presAssocID="{C36D8F4F-92C6-45BD-80D0-8514D0887CD5}" presName="Name10" presStyleLbl="parChTrans1D2" presStyleIdx="2" presStyleCnt="3"/>
      <dgm:spPr/>
      <dgm:t>
        <a:bodyPr/>
        <a:lstStyle/>
        <a:p>
          <a:endParaRPr lang="ru-RU"/>
        </a:p>
      </dgm:t>
    </dgm:pt>
    <dgm:pt modelId="{F52C6768-550B-411F-AE21-72D72D285339}" type="pres">
      <dgm:prSet presAssocID="{A4E502FE-26F9-4E06-8688-9C413AE5F19B}" presName="hierRoot2" presStyleCnt="0"/>
      <dgm:spPr/>
    </dgm:pt>
    <dgm:pt modelId="{EB3943CE-107F-4DAB-A5BE-DC016520C630}" type="pres">
      <dgm:prSet presAssocID="{A4E502FE-26F9-4E06-8688-9C413AE5F19B}" presName="composite2" presStyleCnt="0"/>
      <dgm:spPr/>
    </dgm:pt>
    <dgm:pt modelId="{EA69B445-9B76-4908-97B7-B7BE47DB1726}" type="pres">
      <dgm:prSet presAssocID="{A4E502FE-26F9-4E06-8688-9C413AE5F19B}" presName="background2" presStyleLbl="node2" presStyleIdx="2" presStyleCnt="3"/>
      <dgm:spPr>
        <a:xfrm>
          <a:off x="5706623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endParaRPr lang="ru-RU"/>
        </a:p>
      </dgm:t>
    </dgm:pt>
    <dgm:pt modelId="{62B70BF1-2557-4E4A-A7F3-580860E3020A}" type="pres">
      <dgm:prSet presAssocID="{A4E502FE-26F9-4E06-8688-9C413AE5F19B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DC60B1-C653-4C7F-8AF4-AA46B29AE503}" type="pres">
      <dgm:prSet presAssocID="{A4E502FE-26F9-4E06-8688-9C413AE5F19B}" presName="hierChild3" presStyleCnt="0"/>
      <dgm:spPr/>
    </dgm:pt>
  </dgm:ptLst>
  <dgm:cxnLst>
    <dgm:cxn modelId="{B9EC2F48-E931-46A3-86E1-BC9ED67F8F9A}" srcId="{CDB16DF3-0843-4D1A-8B76-104DD6449C1C}" destId="{0B73D9EF-6CE5-420A-9880-924594BA5CF1}" srcOrd="0" destOrd="0" parTransId="{9F87B54F-3C17-40DE-8876-881C785D673B}" sibTransId="{F8C2261E-BE9B-438D-AC94-49A5A169E223}"/>
    <dgm:cxn modelId="{20DA482F-4EE8-474E-B1BF-07B491862643}" type="presOf" srcId="{9F576826-1046-4254-84C7-0F8BAAAAD66F}" destId="{FDC2EBDB-7076-4C0E-AD87-A217A1325514}" srcOrd="0" destOrd="0" presId="urn:microsoft.com/office/officeart/2005/8/layout/hierarchy1"/>
    <dgm:cxn modelId="{2A002D8C-B03F-4A03-9A42-69E4968031D9}" type="presOf" srcId="{5F592FF2-CCA0-4966-BDF9-5F6D3C53AE1A}" destId="{60CCD896-4E68-4D72-9B94-D68097EF8CB7}" srcOrd="0" destOrd="0" presId="urn:microsoft.com/office/officeart/2005/8/layout/hierarchy1"/>
    <dgm:cxn modelId="{CEF37062-AA90-4DF1-938D-42E3ECC7918B}" srcId="{0B73D9EF-6CE5-420A-9880-924594BA5CF1}" destId="{9F576826-1046-4254-84C7-0F8BAAAAD66F}" srcOrd="1" destOrd="0" parTransId="{3AEBBB7F-5453-4F9C-9145-74B5F5F2948D}" sibTransId="{7980AE28-7680-49B6-8CAC-F40DA58770B8}"/>
    <dgm:cxn modelId="{8B4261F7-CB49-4D70-AC22-BC91EFD80C79}" type="presOf" srcId="{C36D8F4F-92C6-45BD-80D0-8514D0887CD5}" destId="{DEF351E7-EEA0-42A3-BDE2-C0A1199C5457}" srcOrd="0" destOrd="0" presId="urn:microsoft.com/office/officeart/2005/8/layout/hierarchy1"/>
    <dgm:cxn modelId="{09D03F26-7CFA-4F9C-9FF4-8EB576A0A184}" type="presOf" srcId="{0B73D9EF-6CE5-420A-9880-924594BA5CF1}" destId="{282178A4-FC96-4205-B1C5-C0D4EA8E7049}" srcOrd="0" destOrd="0" presId="urn:microsoft.com/office/officeart/2005/8/layout/hierarchy1"/>
    <dgm:cxn modelId="{76DBA703-3AD7-4764-977B-EFB30C6E3F67}" type="presOf" srcId="{A4E502FE-26F9-4E06-8688-9C413AE5F19B}" destId="{62B70BF1-2557-4E4A-A7F3-580860E3020A}" srcOrd="0" destOrd="0" presId="urn:microsoft.com/office/officeart/2005/8/layout/hierarchy1"/>
    <dgm:cxn modelId="{F825E4D9-BCD8-4E24-9B93-13C8D2C28388}" type="presOf" srcId="{3AEBBB7F-5453-4F9C-9145-74B5F5F2948D}" destId="{934647AF-BEBD-4695-AC0C-D97D17EA983F}" srcOrd="0" destOrd="0" presId="urn:microsoft.com/office/officeart/2005/8/layout/hierarchy1"/>
    <dgm:cxn modelId="{5E5DBE6C-35D5-4403-9B70-7F83B9538743}" srcId="{0B73D9EF-6CE5-420A-9880-924594BA5CF1}" destId="{A4E502FE-26F9-4E06-8688-9C413AE5F19B}" srcOrd="2" destOrd="0" parTransId="{C36D8F4F-92C6-45BD-80D0-8514D0887CD5}" sibTransId="{B72DB3E2-C65B-4DB6-BC81-2FC06B2A2932}"/>
    <dgm:cxn modelId="{4970791C-7F36-4220-9105-F72AAA16E082}" type="presOf" srcId="{CDB16DF3-0843-4D1A-8B76-104DD6449C1C}" destId="{956BF7F3-9361-4D69-9F58-A34599533A1B}" srcOrd="0" destOrd="0" presId="urn:microsoft.com/office/officeart/2005/8/layout/hierarchy1"/>
    <dgm:cxn modelId="{D1F53844-7CF0-4D76-BCD6-9BE100064E5F}" srcId="{0B73D9EF-6CE5-420A-9880-924594BA5CF1}" destId="{E45827A8-9F43-41CF-976B-6AB24CD9BD95}" srcOrd="0" destOrd="0" parTransId="{5F592FF2-CCA0-4966-BDF9-5F6D3C53AE1A}" sibTransId="{61BC9334-F855-4F23-B2FB-46C6BE200030}"/>
    <dgm:cxn modelId="{9C2D472C-7881-4600-AE8A-301697B3877F}" type="presOf" srcId="{E45827A8-9F43-41CF-976B-6AB24CD9BD95}" destId="{86837BA0-DBC8-4149-A5ED-85104D281087}" srcOrd="0" destOrd="0" presId="urn:microsoft.com/office/officeart/2005/8/layout/hierarchy1"/>
    <dgm:cxn modelId="{16CF39B8-4448-40C6-B211-E1F0A4633AFA}" type="presParOf" srcId="{956BF7F3-9361-4D69-9F58-A34599533A1B}" destId="{13AA20A2-BFF7-46D9-ACD9-3DA90612D06E}" srcOrd="0" destOrd="0" presId="urn:microsoft.com/office/officeart/2005/8/layout/hierarchy1"/>
    <dgm:cxn modelId="{C96577A2-6BDD-4452-BCF8-2A359074500F}" type="presParOf" srcId="{13AA20A2-BFF7-46D9-ACD9-3DA90612D06E}" destId="{4D002F6D-0B6B-41A4-ABAC-811AB7D49260}" srcOrd="0" destOrd="0" presId="urn:microsoft.com/office/officeart/2005/8/layout/hierarchy1"/>
    <dgm:cxn modelId="{497BABFA-EE35-4A3F-8469-15FD63528F16}" type="presParOf" srcId="{4D002F6D-0B6B-41A4-ABAC-811AB7D49260}" destId="{0D917585-E93D-4F2F-B0D3-1CB3B7757B7E}" srcOrd="0" destOrd="0" presId="urn:microsoft.com/office/officeart/2005/8/layout/hierarchy1"/>
    <dgm:cxn modelId="{CB6068CB-DFAE-4990-8840-4AE5179FCDA4}" type="presParOf" srcId="{4D002F6D-0B6B-41A4-ABAC-811AB7D49260}" destId="{282178A4-FC96-4205-B1C5-C0D4EA8E7049}" srcOrd="1" destOrd="0" presId="urn:microsoft.com/office/officeart/2005/8/layout/hierarchy1"/>
    <dgm:cxn modelId="{C2D34119-F608-44D7-917A-F515856FA3E5}" type="presParOf" srcId="{13AA20A2-BFF7-46D9-ACD9-3DA90612D06E}" destId="{92672146-9BC5-49A9-909E-25B64881E1BC}" srcOrd="1" destOrd="0" presId="urn:microsoft.com/office/officeart/2005/8/layout/hierarchy1"/>
    <dgm:cxn modelId="{751CF7D3-9E29-42A5-B6B7-FE12F6995904}" type="presParOf" srcId="{92672146-9BC5-49A9-909E-25B64881E1BC}" destId="{60CCD896-4E68-4D72-9B94-D68097EF8CB7}" srcOrd="0" destOrd="0" presId="urn:microsoft.com/office/officeart/2005/8/layout/hierarchy1"/>
    <dgm:cxn modelId="{9AD80B77-60BB-4ACF-BCFF-D74670B1FD14}" type="presParOf" srcId="{92672146-9BC5-49A9-909E-25B64881E1BC}" destId="{0CD6CF68-2736-40D5-A32E-AA09AE1FDEA9}" srcOrd="1" destOrd="0" presId="urn:microsoft.com/office/officeart/2005/8/layout/hierarchy1"/>
    <dgm:cxn modelId="{B8AC3E42-1269-40CD-9FC4-35AA832A1784}" type="presParOf" srcId="{0CD6CF68-2736-40D5-A32E-AA09AE1FDEA9}" destId="{AE66B30F-537F-4B5E-96E1-CF6A2551BA48}" srcOrd="0" destOrd="0" presId="urn:microsoft.com/office/officeart/2005/8/layout/hierarchy1"/>
    <dgm:cxn modelId="{62016DB1-3F31-48E8-9C5C-8C51CF87913E}" type="presParOf" srcId="{AE66B30F-537F-4B5E-96E1-CF6A2551BA48}" destId="{576F1969-A8E8-4DDD-B8C5-D22308DFAADC}" srcOrd="0" destOrd="0" presId="urn:microsoft.com/office/officeart/2005/8/layout/hierarchy1"/>
    <dgm:cxn modelId="{77D9FBC4-367C-41C9-825B-ABA7EC8C90B2}" type="presParOf" srcId="{AE66B30F-537F-4B5E-96E1-CF6A2551BA48}" destId="{86837BA0-DBC8-4149-A5ED-85104D281087}" srcOrd="1" destOrd="0" presId="urn:microsoft.com/office/officeart/2005/8/layout/hierarchy1"/>
    <dgm:cxn modelId="{9C9767FC-5088-44A7-B7EA-11B991449961}" type="presParOf" srcId="{0CD6CF68-2736-40D5-A32E-AA09AE1FDEA9}" destId="{710996E4-F614-4BD8-B674-53787121465E}" srcOrd="1" destOrd="0" presId="urn:microsoft.com/office/officeart/2005/8/layout/hierarchy1"/>
    <dgm:cxn modelId="{27B5E795-48FE-40C0-9B42-A615CF2654C5}" type="presParOf" srcId="{92672146-9BC5-49A9-909E-25B64881E1BC}" destId="{934647AF-BEBD-4695-AC0C-D97D17EA983F}" srcOrd="2" destOrd="0" presId="urn:microsoft.com/office/officeart/2005/8/layout/hierarchy1"/>
    <dgm:cxn modelId="{CA01F0FF-ABB0-4781-8F82-A2CCFDC43DE9}" type="presParOf" srcId="{92672146-9BC5-49A9-909E-25B64881E1BC}" destId="{C7159ED6-E20D-4576-8487-C49F89D48860}" srcOrd="3" destOrd="0" presId="urn:microsoft.com/office/officeart/2005/8/layout/hierarchy1"/>
    <dgm:cxn modelId="{F4423A62-A43F-401C-88D7-E0F59D414947}" type="presParOf" srcId="{C7159ED6-E20D-4576-8487-C49F89D48860}" destId="{A62A6632-58CC-453A-9583-9C6E921A9FE4}" srcOrd="0" destOrd="0" presId="urn:microsoft.com/office/officeart/2005/8/layout/hierarchy1"/>
    <dgm:cxn modelId="{E41E8B72-4871-4C93-9F21-D791D6D52610}" type="presParOf" srcId="{A62A6632-58CC-453A-9583-9C6E921A9FE4}" destId="{B2155AFE-F414-4D44-9645-8D1791C5279E}" srcOrd="0" destOrd="0" presId="urn:microsoft.com/office/officeart/2005/8/layout/hierarchy1"/>
    <dgm:cxn modelId="{922C3FF7-411E-4B5A-915B-182C0B24DE10}" type="presParOf" srcId="{A62A6632-58CC-453A-9583-9C6E921A9FE4}" destId="{FDC2EBDB-7076-4C0E-AD87-A217A1325514}" srcOrd="1" destOrd="0" presId="urn:microsoft.com/office/officeart/2005/8/layout/hierarchy1"/>
    <dgm:cxn modelId="{62C0117F-0834-4857-B27A-C1D6A990641E}" type="presParOf" srcId="{C7159ED6-E20D-4576-8487-C49F89D48860}" destId="{CB94F0E7-F48D-4333-B14C-4CA079E5C974}" srcOrd="1" destOrd="0" presId="urn:microsoft.com/office/officeart/2005/8/layout/hierarchy1"/>
    <dgm:cxn modelId="{150A6EF5-DC87-43D3-A86D-6237D6F2BEEA}" type="presParOf" srcId="{92672146-9BC5-49A9-909E-25B64881E1BC}" destId="{DEF351E7-EEA0-42A3-BDE2-C0A1199C5457}" srcOrd="4" destOrd="0" presId="urn:microsoft.com/office/officeart/2005/8/layout/hierarchy1"/>
    <dgm:cxn modelId="{3603CA8C-FEF8-4E9F-AB5E-CD2AD915C678}" type="presParOf" srcId="{92672146-9BC5-49A9-909E-25B64881E1BC}" destId="{F52C6768-550B-411F-AE21-72D72D285339}" srcOrd="5" destOrd="0" presId="urn:microsoft.com/office/officeart/2005/8/layout/hierarchy1"/>
    <dgm:cxn modelId="{9EC92D30-A574-4B8D-9C71-12225A935051}" type="presParOf" srcId="{F52C6768-550B-411F-AE21-72D72D285339}" destId="{EB3943CE-107F-4DAB-A5BE-DC016520C630}" srcOrd="0" destOrd="0" presId="urn:microsoft.com/office/officeart/2005/8/layout/hierarchy1"/>
    <dgm:cxn modelId="{C1746C3A-A38A-4606-8AC5-F32B0EB3B961}" type="presParOf" srcId="{EB3943CE-107F-4DAB-A5BE-DC016520C630}" destId="{EA69B445-9B76-4908-97B7-B7BE47DB1726}" srcOrd="0" destOrd="0" presId="urn:microsoft.com/office/officeart/2005/8/layout/hierarchy1"/>
    <dgm:cxn modelId="{71129A59-4F92-49DA-8B3E-4B4370A426FE}" type="presParOf" srcId="{EB3943CE-107F-4DAB-A5BE-DC016520C630}" destId="{62B70BF1-2557-4E4A-A7F3-580860E3020A}" srcOrd="1" destOrd="0" presId="urn:microsoft.com/office/officeart/2005/8/layout/hierarchy1"/>
    <dgm:cxn modelId="{88EB7535-25AE-415D-AB36-FA67EF6B3373}" type="presParOf" srcId="{F52C6768-550B-411F-AE21-72D72D285339}" destId="{11DC60B1-C653-4C7F-8AF4-AA46B29AE50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91867-CCC6-494E-B5C2-94CE791BFB6C}">
      <dsp:nvSpPr>
        <dsp:cNvPr id="0" name=""/>
        <dsp:cNvSpPr/>
      </dsp:nvSpPr>
      <dsp:spPr>
        <a:xfrm>
          <a:off x="6300165" y="2557165"/>
          <a:ext cx="1050703" cy="298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3908"/>
              </a:lnTo>
              <a:lnTo>
                <a:pt x="1052391" y="203908"/>
              </a:lnTo>
              <a:lnTo>
                <a:pt x="1052391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A521F4-0E8B-499B-B624-F5437D9BB45E}">
      <dsp:nvSpPr>
        <dsp:cNvPr id="0" name=""/>
        <dsp:cNvSpPr/>
      </dsp:nvSpPr>
      <dsp:spPr>
        <a:xfrm>
          <a:off x="5672445" y="2557165"/>
          <a:ext cx="627720" cy="298738"/>
        </a:xfrm>
        <a:custGeom>
          <a:avLst/>
          <a:gdLst/>
          <a:ahLst/>
          <a:cxnLst/>
          <a:rect l="0" t="0" r="0" b="0"/>
          <a:pathLst>
            <a:path>
              <a:moveTo>
                <a:pt x="628729" y="0"/>
              </a:moveTo>
              <a:lnTo>
                <a:pt x="628729" y="203908"/>
              </a:lnTo>
              <a:lnTo>
                <a:pt x="0" y="203908"/>
              </a:lnTo>
              <a:lnTo>
                <a:pt x="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06D46B-C6B7-42FB-92E4-D6AFCA1BBCF8}">
      <dsp:nvSpPr>
        <dsp:cNvPr id="0" name=""/>
        <dsp:cNvSpPr/>
      </dsp:nvSpPr>
      <dsp:spPr>
        <a:xfrm>
          <a:off x="6254445" y="1606168"/>
          <a:ext cx="91440" cy="2987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E48416-0EFB-4718-AFDA-9BB3B4C0D4F8}">
      <dsp:nvSpPr>
        <dsp:cNvPr id="0" name=""/>
        <dsp:cNvSpPr/>
      </dsp:nvSpPr>
      <dsp:spPr>
        <a:xfrm>
          <a:off x="3693323" y="664681"/>
          <a:ext cx="2606842" cy="289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3"/>
              </a:lnTo>
              <a:lnTo>
                <a:pt x="2611030" y="194383"/>
              </a:lnTo>
              <a:lnTo>
                <a:pt x="2611030" y="28969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8DCFDA-86E2-4B26-B076-0250DD0C3BB7}">
      <dsp:nvSpPr>
        <dsp:cNvPr id="0" name=""/>
        <dsp:cNvSpPr/>
      </dsp:nvSpPr>
      <dsp:spPr>
        <a:xfrm>
          <a:off x="1402611" y="1606168"/>
          <a:ext cx="2162974" cy="3111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857"/>
              </a:lnTo>
              <a:lnTo>
                <a:pt x="1662147" y="184857"/>
              </a:lnTo>
              <a:lnTo>
                <a:pt x="1662147" y="28016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80A0F6-D78D-42B3-93AA-03766B47F846}">
      <dsp:nvSpPr>
        <dsp:cNvPr id="0" name=""/>
        <dsp:cNvSpPr/>
      </dsp:nvSpPr>
      <dsp:spPr>
        <a:xfrm>
          <a:off x="965249" y="1606168"/>
          <a:ext cx="437361" cy="298738"/>
        </a:xfrm>
        <a:custGeom>
          <a:avLst/>
          <a:gdLst/>
          <a:ahLst/>
          <a:cxnLst/>
          <a:rect l="0" t="0" r="0" b="0"/>
          <a:pathLst>
            <a:path>
              <a:moveTo>
                <a:pt x="969140" y="0"/>
              </a:moveTo>
              <a:lnTo>
                <a:pt x="969140" y="203908"/>
              </a:lnTo>
              <a:lnTo>
                <a:pt x="0" y="203908"/>
              </a:lnTo>
              <a:lnTo>
                <a:pt x="0" y="299217"/>
              </a:lnTo>
            </a:path>
          </a:pathLst>
        </a:custGeom>
        <a:noFill/>
        <a:ln w="25400" cap="flat" cmpd="sng" algn="ctr">
          <a:solidFill>
            <a:srgbClr val="4F81BD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8928C-28B0-4DEB-9331-7BF6742DA90F}">
      <dsp:nvSpPr>
        <dsp:cNvPr id="0" name=""/>
        <dsp:cNvSpPr/>
      </dsp:nvSpPr>
      <dsp:spPr>
        <a:xfrm>
          <a:off x="1402611" y="664681"/>
          <a:ext cx="2290712" cy="289228"/>
        </a:xfrm>
        <a:custGeom>
          <a:avLst/>
          <a:gdLst/>
          <a:ahLst/>
          <a:cxnLst/>
          <a:rect l="0" t="0" r="0" b="0"/>
          <a:pathLst>
            <a:path>
              <a:moveTo>
                <a:pt x="2294392" y="0"/>
              </a:moveTo>
              <a:lnTo>
                <a:pt x="2294392" y="194383"/>
              </a:lnTo>
              <a:lnTo>
                <a:pt x="0" y="194383"/>
              </a:lnTo>
              <a:lnTo>
                <a:pt x="0" y="289692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0AF3E9-46F4-484D-9BE4-ABD0B71C7F7A}">
      <dsp:nvSpPr>
        <dsp:cNvPr id="0" name=""/>
        <dsp:cNvSpPr/>
      </dsp:nvSpPr>
      <dsp:spPr>
        <a:xfrm>
          <a:off x="2448792" y="12422"/>
          <a:ext cx="2489061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465551-8DC2-4AD9-A750-28EAE9B6B22F}">
      <dsp:nvSpPr>
        <dsp:cNvPr id="0" name=""/>
        <dsp:cNvSpPr/>
      </dsp:nvSpPr>
      <dsp:spPr>
        <a:xfrm>
          <a:off x="2562923" y="120846"/>
          <a:ext cx="2489061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ГРАМОТНОСТЬ</a:t>
          </a: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ЧТЕНИЯ</a:t>
          </a:r>
          <a:endParaRPr lang="ru-RU" sz="1400" b="1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582027" y="139950"/>
        <a:ext cx="2450853" cy="614051"/>
      </dsp:txXfrm>
    </dsp:sp>
    <dsp:sp modelId="{FF647184-E098-4479-B5F3-B2BA7BB3A678}">
      <dsp:nvSpPr>
        <dsp:cNvPr id="0" name=""/>
        <dsp:cNvSpPr/>
      </dsp:nvSpPr>
      <dsp:spPr>
        <a:xfrm>
          <a:off x="470769" y="953909"/>
          <a:ext cx="1863683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A0D9D9-EEDB-43FD-B39F-AF504C42AFDE}">
      <dsp:nvSpPr>
        <dsp:cNvPr id="0" name=""/>
        <dsp:cNvSpPr/>
      </dsp:nvSpPr>
      <dsp:spPr>
        <a:xfrm>
          <a:off x="584900" y="1062334"/>
          <a:ext cx="1863683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ОПОРА НА ТЕКСТ</a:t>
          </a:r>
          <a:endParaRPr lang="ru-RU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04004" y="1081438"/>
        <a:ext cx="1825475" cy="614051"/>
      </dsp:txXfrm>
    </dsp:sp>
    <dsp:sp modelId="{81292D66-718D-4147-97E6-464A9E5ACA9C}">
      <dsp:nvSpPr>
        <dsp:cNvPr id="0" name=""/>
        <dsp:cNvSpPr/>
      </dsp:nvSpPr>
      <dsp:spPr>
        <a:xfrm>
          <a:off x="-114131" y="1904906"/>
          <a:ext cx="2158761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E0403B-4D8B-4D01-95A7-0243B73B88A7}">
      <dsp:nvSpPr>
        <dsp:cNvPr id="0" name=""/>
        <dsp:cNvSpPr/>
      </dsp:nvSpPr>
      <dsp:spPr>
        <a:xfrm>
          <a:off x="0" y="2013331"/>
          <a:ext cx="2158761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1. НАЙТИ И ИЗВЛЕЧЬ ИНФОРМАЦИЮ</a:t>
          </a:r>
          <a:endParaRPr lang="ru-RU" sz="1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19104" y="2032435"/>
        <a:ext cx="2120553" cy="614051"/>
      </dsp:txXfrm>
    </dsp:sp>
    <dsp:sp modelId="{5A4CF115-CE3A-41FF-B46A-A2A22375FA62}">
      <dsp:nvSpPr>
        <dsp:cNvPr id="0" name=""/>
        <dsp:cNvSpPr/>
      </dsp:nvSpPr>
      <dsp:spPr>
        <a:xfrm>
          <a:off x="2334146" y="1917351"/>
          <a:ext cx="2462878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2E0FBA-1074-4DD7-A7D4-86DC2C8A327B}">
      <dsp:nvSpPr>
        <dsp:cNvPr id="0" name=""/>
        <dsp:cNvSpPr/>
      </dsp:nvSpPr>
      <dsp:spPr>
        <a:xfrm>
          <a:off x="2448277" y="2025776"/>
          <a:ext cx="2462878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2</a:t>
          </a:r>
          <a:r>
            <a:rPr lang="ru-RU" sz="12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.</a:t>
          </a:r>
          <a:r>
            <a:rPr lang="ru-RU" sz="14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 ИНТЕГРИРОВАТЬ И ИНТЕРПРЕТИРОВАТЬ ИНФОРМАЦИЮ</a:t>
          </a:r>
          <a:endParaRPr lang="ru-RU" sz="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467381" y="2044880"/>
        <a:ext cx="2424670" cy="614051"/>
      </dsp:txXfrm>
    </dsp:sp>
    <dsp:sp modelId="{AFFBF91E-65CC-40A2-B01F-4B04DBB89FDD}">
      <dsp:nvSpPr>
        <dsp:cNvPr id="0" name=""/>
        <dsp:cNvSpPr/>
      </dsp:nvSpPr>
      <dsp:spPr>
        <a:xfrm>
          <a:off x="5161424" y="953909"/>
          <a:ext cx="2277483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D4CADC-DADF-4162-9B73-BB41F31F1490}">
      <dsp:nvSpPr>
        <dsp:cNvPr id="0" name=""/>
        <dsp:cNvSpPr/>
      </dsp:nvSpPr>
      <dsp:spPr>
        <a:xfrm>
          <a:off x="5275555" y="1062334"/>
          <a:ext cx="2277483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ОПОРА НА ВНЕТЕКСТОВОЕ ЗНАНИЕ</a:t>
          </a:r>
          <a:endParaRPr lang="ru-RU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294659" y="1081438"/>
        <a:ext cx="2239275" cy="614051"/>
      </dsp:txXfrm>
    </dsp:sp>
    <dsp:sp modelId="{4DFEECFB-2DA2-4778-8E0D-8013DECE5CBA}">
      <dsp:nvSpPr>
        <dsp:cNvPr id="0" name=""/>
        <dsp:cNvSpPr/>
      </dsp:nvSpPr>
      <dsp:spPr>
        <a:xfrm>
          <a:off x="5187478" y="1904906"/>
          <a:ext cx="2225374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1C9454-2BF7-458A-ABD5-0F3A75457062}">
      <dsp:nvSpPr>
        <dsp:cNvPr id="0" name=""/>
        <dsp:cNvSpPr/>
      </dsp:nvSpPr>
      <dsp:spPr>
        <a:xfrm>
          <a:off x="5301609" y="2013331"/>
          <a:ext cx="2225374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ОСМЫСЛИТЬ И ОЦЕНИТЬ</a:t>
          </a:r>
          <a:endParaRPr lang="ru-RU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5320713" y="2032435"/>
        <a:ext cx="2187166" cy="614051"/>
      </dsp:txXfrm>
    </dsp:sp>
    <dsp:sp modelId="{7091FEA2-FBD0-4C6A-93E0-8C69E42D2409}">
      <dsp:nvSpPr>
        <dsp:cNvPr id="0" name=""/>
        <dsp:cNvSpPr/>
      </dsp:nvSpPr>
      <dsp:spPr>
        <a:xfrm>
          <a:off x="4735873" y="2855903"/>
          <a:ext cx="1873144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51ECE9-9388-4F47-B4BF-81C02344303B}">
      <dsp:nvSpPr>
        <dsp:cNvPr id="0" name=""/>
        <dsp:cNvSpPr/>
      </dsp:nvSpPr>
      <dsp:spPr>
        <a:xfrm>
          <a:off x="4850004" y="2964328"/>
          <a:ext cx="1873144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СОДЕРЖАНИЕ ТЕКСТА</a:t>
          </a:r>
          <a:endParaRPr lang="ru-RU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4869108" y="2983432"/>
        <a:ext cx="1834936" cy="614051"/>
      </dsp:txXfrm>
    </dsp:sp>
    <dsp:sp modelId="{E1391755-8EAB-4103-B879-77C40495DA17}">
      <dsp:nvSpPr>
        <dsp:cNvPr id="0" name=""/>
        <dsp:cNvSpPr/>
      </dsp:nvSpPr>
      <dsp:spPr>
        <a:xfrm>
          <a:off x="6837279" y="2855903"/>
          <a:ext cx="1027179" cy="652259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2D4BD5-CFF3-4A62-A8D4-17B3504BB805}">
      <dsp:nvSpPr>
        <dsp:cNvPr id="0" name=""/>
        <dsp:cNvSpPr/>
      </dsp:nvSpPr>
      <dsp:spPr>
        <a:xfrm>
          <a:off x="6951410" y="2964328"/>
          <a:ext cx="1027179" cy="652259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ФОРМУ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ТЕКСТА</a:t>
          </a:r>
          <a:endParaRPr lang="ru-RU" sz="14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6970514" y="2983432"/>
        <a:ext cx="988971" cy="6140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F351E7-EEA0-42A3-BDE2-C0A1199C5457}">
      <dsp:nvSpPr>
        <dsp:cNvPr id="0" name=""/>
        <dsp:cNvSpPr/>
      </dsp:nvSpPr>
      <dsp:spPr>
        <a:xfrm>
          <a:off x="4193682" y="1332651"/>
          <a:ext cx="2560362" cy="6092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5186"/>
              </a:lnTo>
              <a:lnTo>
                <a:pt x="2560362" y="415186"/>
              </a:lnTo>
              <a:lnTo>
                <a:pt x="2560362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4647AF-BEBD-4695-AC0C-D97D17EA983F}">
      <dsp:nvSpPr>
        <dsp:cNvPr id="0" name=""/>
        <dsp:cNvSpPr/>
      </dsp:nvSpPr>
      <dsp:spPr>
        <a:xfrm>
          <a:off x="4147962" y="1332651"/>
          <a:ext cx="91440" cy="60924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CCD896-4E68-4D72-9B94-D68097EF8CB7}">
      <dsp:nvSpPr>
        <dsp:cNvPr id="0" name=""/>
        <dsp:cNvSpPr/>
      </dsp:nvSpPr>
      <dsp:spPr>
        <a:xfrm>
          <a:off x="1633320" y="1332651"/>
          <a:ext cx="2560362" cy="609249"/>
        </a:xfrm>
        <a:custGeom>
          <a:avLst/>
          <a:gdLst/>
          <a:ahLst/>
          <a:cxnLst/>
          <a:rect l="0" t="0" r="0" b="0"/>
          <a:pathLst>
            <a:path>
              <a:moveTo>
                <a:pt x="2560362" y="0"/>
              </a:moveTo>
              <a:lnTo>
                <a:pt x="2560362" y="415186"/>
              </a:lnTo>
              <a:lnTo>
                <a:pt x="0" y="415186"/>
              </a:lnTo>
              <a:lnTo>
                <a:pt x="0" y="609249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917585-E93D-4F2F-B0D3-1CB3B7757B7E}">
      <dsp:nvSpPr>
        <dsp:cNvPr id="0" name=""/>
        <dsp:cNvSpPr/>
      </dsp:nvSpPr>
      <dsp:spPr>
        <a:xfrm>
          <a:off x="2663243" y="2426"/>
          <a:ext cx="3060878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82178A4-FC96-4205-B1C5-C0D4EA8E7049}">
      <dsp:nvSpPr>
        <dsp:cNvPr id="0" name=""/>
        <dsp:cNvSpPr/>
      </dsp:nvSpPr>
      <dsp:spPr>
        <a:xfrm>
          <a:off x="2896003" y="223549"/>
          <a:ext cx="3060878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МАТЕМАТИЧЕСКАЯ ГРАМОТНОСТЬ</a:t>
          </a:r>
          <a:endParaRPr lang="ru-RU" sz="16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2934964" y="262510"/>
        <a:ext cx="2982956" cy="1252302"/>
      </dsp:txXfrm>
    </dsp:sp>
    <dsp:sp modelId="{576F1969-A8E8-4DDD-B8C5-D22308DFAADC}">
      <dsp:nvSpPr>
        <dsp:cNvPr id="0" name=""/>
        <dsp:cNvSpPr/>
      </dsp:nvSpPr>
      <dsp:spPr>
        <a:xfrm>
          <a:off x="585899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837BA0-DBC8-4149-A5ED-85104D281087}">
      <dsp:nvSpPr>
        <dsp:cNvPr id="0" name=""/>
        <dsp:cNvSpPr/>
      </dsp:nvSpPr>
      <dsp:spPr>
        <a:xfrm>
          <a:off x="818659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УМЕТЬ НАХОДИТЬ И ОТБИРАТЬ ИНФОРМАЦИЮ</a:t>
          </a:r>
          <a:endParaRPr lang="ru-RU" sz="1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sp:txBody>
      <dsp:txXfrm>
        <a:off x="857620" y="2201984"/>
        <a:ext cx="2016919" cy="1252302"/>
      </dsp:txXfrm>
    </dsp:sp>
    <dsp:sp modelId="{B2155AFE-F414-4D44-9645-8D1791C5279E}">
      <dsp:nvSpPr>
        <dsp:cNvPr id="0" name=""/>
        <dsp:cNvSpPr/>
      </dsp:nvSpPr>
      <dsp:spPr>
        <a:xfrm>
          <a:off x="3146261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DC2EBDB-7076-4C0E-AD87-A217A1325514}">
      <dsp:nvSpPr>
        <dsp:cNvPr id="0" name=""/>
        <dsp:cNvSpPr/>
      </dsp:nvSpPr>
      <dsp:spPr>
        <a:xfrm>
          <a:off x="3379021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АРИФМЕТИЧЕСКИЕ ДЕЙСТВИЯ И АНАЛИЗ ИНФОРМАЦИИ</a:t>
          </a:r>
        </a:p>
      </dsp:txBody>
      <dsp:txXfrm>
        <a:off x="3417982" y="2201984"/>
        <a:ext cx="2016919" cy="1252302"/>
      </dsp:txXfrm>
    </dsp:sp>
    <dsp:sp modelId="{EA69B445-9B76-4908-97B7-B7BE47DB1726}">
      <dsp:nvSpPr>
        <dsp:cNvPr id="0" name=""/>
        <dsp:cNvSpPr/>
      </dsp:nvSpPr>
      <dsp:spPr>
        <a:xfrm>
          <a:off x="5706623" y="1941901"/>
          <a:ext cx="2094841" cy="1330224"/>
        </a:xfrm>
        <a:prstGeom prst="roundRect">
          <a:avLst>
            <a:gd name="adj" fmla="val 10000"/>
          </a:avLst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2B70BF1-2557-4E4A-A7F3-580860E3020A}">
      <dsp:nvSpPr>
        <dsp:cNvPr id="0" name=""/>
        <dsp:cNvSpPr/>
      </dsp:nvSpPr>
      <dsp:spPr>
        <a:xfrm>
          <a:off x="5939383" y="2163023"/>
          <a:ext cx="2094841" cy="1330224"/>
        </a:xfrm>
        <a:prstGeom prst="roundRect">
          <a:avLst>
            <a:gd name="adj" fmla="val 10000"/>
          </a:avLst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9525" cap="flat" cmpd="sng" algn="ctr">
          <a:solidFill>
            <a:srgbClr val="4F81BD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rPr>
            <a:t>ИНТЕРПРЕТАЦИЯ, ОЦЕНКА И АНАЛИЗ ДАННЫХ</a:t>
          </a:r>
        </a:p>
      </dsp:txBody>
      <dsp:txXfrm>
        <a:off x="5978344" y="2201984"/>
        <a:ext cx="2016919" cy="12523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772816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/>
                </a:solidFill>
              </a:rPr>
              <a:t>Функциональная грамотность учащихся – базовое образование личности.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908720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МБУ ДО «Центр детского творчества «Металлург» г.о. Самара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методист Архипова С.А.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580526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Самара, 2023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1364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980728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Естественнонаучная грамотность </a:t>
            </a:r>
            <a:r>
              <a:rPr lang="ru-RU" sz="2000" b="1" dirty="0" smtClean="0"/>
              <a:t>– </a:t>
            </a:r>
            <a:r>
              <a:rPr lang="ru-RU" sz="2000" b="1" dirty="0"/>
              <a:t>способность человека осваивать и использовать естественнонаучные знания для распознания и постановки вопросов, для освоения новых знаний, для объяснения естественнонаучных явлений и формулирования выводов, основанных на научных доказательствах, в связи с естественнонаучной проблематикой; понимать основные особенности естествознания как формы человеческого познания; демонстрировать осведомленность в том, что естественные науки и технология оказывают влияние на материальную, интеллектуальную и культурную сферы общества; проявлять активную гражданскую позицию при рассмотрении проблем, связанных с естествознанием. </a:t>
            </a:r>
          </a:p>
          <a:p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7592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8329"/>
            <a:ext cx="7862304" cy="506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1" y="816629"/>
            <a:ext cx="69302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Схема </a:t>
            </a:r>
            <a:r>
              <a:rPr lang="ru-RU" sz="2000" b="1" dirty="0" smtClean="0"/>
              <a:t>3</a:t>
            </a:r>
            <a:r>
              <a:rPr lang="ru-RU" sz="2000" b="1" dirty="0"/>
              <a:t>. </a:t>
            </a:r>
            <a:r>
              <a:rPr lang="ru-RU" sz="2000" b="1" dirty="0" smtClean="0"/>
              <a:t>Естественнонаучная грамотность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441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14803" y="1668870"/>
            <a:ext cx="747544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Финансовая грамотность</a:t>
            </a:r>
            <a:r>
              <a:rPr lang="ru-RU" sz="2000" b="1" dirty="0"/>
              <a:t> включает:</a:t>
            </a:r>
          </a:p>
          <a:p>
            <a:r>
              <a:rPr lang="ru-RU" sz="2000" b="1" dirty="0"/>
              <a:t>знание и понимание финансовых продуктов</a:t>
            </a:r>
          </a:p>
          <a:p>
            <a:r>
              <a:rPr lang="ru-RU" sz="2000" b="1" dirty="0"/>
              <a:t>понимание финансовых понятий</a:t>
            </a:r>
          </a:p>
          <a:p>
            <a:r>
              <a:rPr lang="ru-RU" sz="2000" b="1" dirty="0"/>
              <a:t>понимание финансовых рисков</a:t>
            </a:r>
          </a:p>
          <a:p>
            <a:r>
              <a:rPr lang="ru-RU" sz="2000" b="1" dirty="0"/>
              <a:t>навыки, мотивацию и уверенность в применении  данного знания и понимания</a:t>
            </a:r>
          </a:p>
          <a:p>
            <a:r>
              <a:rPr lang="ru-RU" sz="2000" b="1" dirty="0"/>
              <a:t>способность принимать эффективные решения в  различных финансовых ситуациях,</a:t>
            </a:r>
          </a:p>
          <a:p>
            <a:r>
              <a:rPr lang="ru-RU" sz="2000" b="1" dirty="0"/>
              <a:t>направленные на рост финансового  благополучия личности и общества.</a:t>
            </a:r>
          </a:p>
        </p:txBody>
      </p:sp>
    </p:spTree>
    <p:extLst>
      <p:ext uri="{BB962C8B-B14F-4D97-AF65-F5344CB8AC3E}">
        <p14:creationId xmlns:p14="http://schemas.microsoft.com/office/powerpoint/2010/main" val="256664497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02592" y="1299538"/>
            <a:ext cx="42322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Глобальные компетенции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33908" y="1988840"/>
            <a:ext cx="74545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Глобальная компетентность — это  многогранная цель обучения на протяжении  всей жизни. Глобально компетентная личность  способна изучать местные, глобальные  проблемы и вопросы межкультурного  взаимодействия, понимать и оценивать  различные точки зрения и мировоззрения,  успешно и уважительно взаимодействовать с  другими, а также действовать ответственно для  обеспечения устойчивого развития и  коллективного благополучия.</a:t>
            </a:r>
          </a:p>
        </p:txBody>
      </p:sp>
    </p:spTree>
    <p:extLst>
      <p:ext uri="{BB962C8B-B14F-4D97-AF65-F5344CB8AC3E}">
        <p14:creationId xmlns:p14="http://schemas.microsoft.com/office/powerpoint/2010/main" val="4115491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14803" y="1668870"/>
            <a:ext cx="747544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Креативное мышление и инновационное мышление </a:t>
            </a:r>
            <a:r>
              <a:rPr lang="ru-RU" sz="2000" b="1" dirty="0"/>
              <a:t>— это вид мышления, которое ведет к новым подходам, свежим взглядам, это новый путь понимания и видения вещей. Продукты креативного мышления включают наблюдаемые вещи, такие как музыка, поэзия, танец, драматическая литература и технические инновации. </a:t>
            </a:r>
          </a:p>
        </p:txBody>
      </p:sp>
    </p:spTree>
    <p:extLst>
      <p:ext uri="{BB962C8B-B14F-4D97-AF65-F5344CB8AC3E}">
        <p14:creationId xmlns:p14="http://schemas.microsoft.com/office/powerpoint/2010/main" val="3340528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14329" y="620688"/>
            <a:ext cx="7787457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Составляющие креативного мышления: </a:t>
            </a:r>
          </a:p>
          <a:p>
            <a:r>
              <a:rPr lang="ru-RU" sz="2000" b="1" dirty="0"/>
              <a:t>1. Любознательность (активный интерес к заданию): </a:t>
            </a:r>
          </a:p>
          <a:p>
            <a:r>
              <a:rPr lang="ru-RU" sz="2000" b="1" dirty="0"/>
              <a:t>- интерес к окружающему миру и желание узнать о нем больше; </a:t>
            </a:r>
          </a:p>
          <a:p>
            <a:r>
              <a:rPr lang="ru-RU" sz="2000" b="1" dirty="0"/>
              <a:t>- самостоятельный поиск ответов на собственные вопросы. Активный поиск новой информации (в том числе в неожиданных источниках). </a:t>
            </a:r>
          </a:p>
          <a:p>
            <a:r>
              <a:rPr lang="ru-RU" sz="2000" b="1" dirty="0"/>
              <a:t>2. Создание идей (воображение). Продуцирование собственных идей:</a:t>
            </a:r>
          </a:p>
          <a:p>
            <a:r>
              <a:rPr lang="ru-RU" sz="2000" b="1" dirty="0"/>
              <a:t>- оригинальность предложенных идей; </a:t>
            </a:r>
          </a:p>
          <a:p>
            <a:r>
              <a:rPr lang="ru-RU" sz="2000" b="1" dirty="0"/>
              <a:t>- гибкость или подвижность; </a:t>
            </a:r>
          </a:p>
          <a:p>
            <a:r>
              <a:rPr lang="ru-RU" sz="2000" b="1" dirty="0"/>
              <a:t>- способность продуцировать большое количество идей.</a:t>
            </a:r>
          </a:p>
          <a:p>
            <a:r>
              <a:rPr lang="ru-RU" sz="2000" b="1" dirty="0"/>
              <a:t>3. Развитие предложенных идей: </a:t>
            </a:r>
          </a:p>
          <a:p>
            <a:r>
              <a:rPr lang="ru-RU" sz="2000" b="1" dirty="0"/>
              <a:t>- оценка предложенных идей с разных позиций и поиск их сильных и слабых сторон с целью улучшения идеи или отказа от нее; </a:t>
            </a:r>
          </a:p>
          <a:p>
            <a:r>
              <a:rPr lang="ru-RU" sz="2000" b="1" dirty="0"/>
              <a:t>- умение быстро перестраивать свою деятельность в изменившихся условиях и с появлением новой информации об объекте исследования.</a:t>
            </a:r>
          </a:p>
        </p:txBody>
      </p:sp>
    </p:spTree>
    <p:extLst>
      <p:ext uri="{BB962C8B-B14F-4D97-AF65-F5344CB8AC3E}">
        <p14:creationId xmlns:p14="http://schemas.microsoft.com/office/powerpoint/2010/main" val="3894505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908720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Показателем </a:t>
            </a:r>
            <a:r>
              <a:rPr lang="ru-RU" sz="2000" b="1" dirty="0" err="1"/>
              <a:t>сформированности</a:t>
            </a:r>
            <a:r>
              <a:rPr lang="ru-RU" sz="2000" b="1" dirty="0"/>
              <a:t> функциональной грамотности является способность обучающегося применять знания в жизненных ситуациях, переносить полученные знания на применение их в новых нестандартных ситуациях, для укрепления их позиции в будущем мире нестабильности, так как мы не можем предсказать, какие профессии будут нужны в будущем, какие профессиональные и прикладные навыки потребуются сегодняшним школьникам для построения успешной траектории своего развития.</a:t>
            </a:r>
          </a:p>
          <a:p>
            <a:endParaRPr lang="ru-RU" sz="2000" b="1" dirty="0"/>
          </a:p>
          <a:p>
            <a:r>
              <a:rPr lang="ru-RU" sz="2000" b="1" dirty="0"/>
              <a:t>Поэтому для организации учебной деятельности обучающихся, в том числе и в дополнительном образовании на занятиях любой направленности необходимо подобрать такие методы, приемы и педагогические технологии и, на их основе, разрабатывать специальные задания, которые способствуют формированию функциональной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27471513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9002" y="404663"/>
            <a:ext cx="8676456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Модель формирования и развития функциональной грамотности можно представить в виде плодового дерева. Как любому дереву необходим уход, полив, тепло, свет, так и маленькой личности, приходящей к педагогу на занятие, необходимы знания, умения и навыки для дальнейшего использования в жизни. </a:t>
            </a:r>
          </a:p>
          <a:p>
            <a:r>
              <a:rPr lang="ru-RU" sz="2000" b="1" dirty="0"/>
              <a:t>«Поливая» это дерево, спланированной, чётко продуманной, слаженной работой, используя современные педагогические технологии, дерево незамедлительно даст плоды. Замечательные, достойные восхищения, яблочки (ключевые компетенции), т.е. образованных, успешных, сильных, способных к саморазвитию людей. </a:t>
            </a:r>
          </a:p>
          <a:p>
            <a:r>
              <a:rPr lang="ru-RU" sz="2000" b="1" dirty="0"/>
              <a:t>Дерево – функционально грамотная личность. </a:t>
            </a:r>
          </a:p>
          <a:p>
            <a:r>
              <a:rPr lang="ru-RU" sz="2000" b="1" dirty="0"/>
              <a:t>Вода – педагогические технологии. </a:t>
            </a:r>
          </a:p>
          <a:p>
            <a:r>
              <a:rPr lang="ru-RU" sz="2000" b="1" dirty="0"/>
              <a:t>Яблочки – ключевые компетенции. </a:t>
            </a:r>
          </a:p>
          <a:p>
            <a:r>
              <a:rPr lang="ru-RU" sz="2000" b="1" dirty="0"/>
              <a:t>Лейка – педагог (для того, чтобы поливать, должен постоянно пополняться, т.е. заниматься самообразованием). </a:t>
            </a:r>
          </a:p>
          <a:p>
            <a:r>
              <a:rPr lang="ru-RU" sz="2000" b="1" dirty="0"/>
              <a:t>Как без полива дерево зачахнет, так и без грамотной компетентной работы педагога нельзя сформировать, добиться развития функциональной грамотности обучающихся. </a:t>
            </a:r>
          </a:p>
          <a:p>
            <a:endParaRPr lang="ru-RU" sz="2000" b="1" dirty="0"/>
          </a:p>
          <a:p>
            <a:endParaRPr lang="ru-RU" sz="2000" b="1" dirty="0"/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256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791707"/>
            <a:ext cx="820891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Областной конкурс</a:t>
            </a:r>
            <a:endParaRPr lang="ru-RU" sz="2400" b="1" dirty="0"/>
          </a:p>
          <a:p>
            <a:pPr algn="ctr"/>
            <a:r>
              <a:rPr lang="ru-RU" sz="2400" b="1" dirty="0"/>
              <a:t>инновационных дополнительных общеобразовательных </a:t>
            </a:r>
          </a:p>
          <a:p>
            <a:pPr algn="ctr"/>
            <a:r>
              <a:rPr lang="ru-RU" sz="2400" b="1" dirty="0"/>
              <a:t>общеразвивающих программ </a:t>
            </a:r>
          </a:p>
          <a:p>
            <a:pPr algn="ctr"/>
            <a:r>
              <a:rPr lang="ru-RU" sz="2400" b="1" dirty="0"/>
              <a:t>«Новый формат</a:t>
            </a:r>
            <a:r>
              <a:rPr lang="ru-RU" sz="2400" b="1" dirty="0" smtClean="0"/>
              <a:t>»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000" b="1" dirty="0" smtClean="0">
                <a:solidFill>
                  <a:schemeClr val="accent2"/>
                </a:solidFill>
              </a:rPr>
              <a:t>Номинация</a:t>
            </a:r>
            <a:endParaRPr lang="ru-RU" sz="2000" b="1" dirty="0">
              <a:solidFill>
                <a:schemeClr val="accent2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459707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•	</a:t>
            </a:r>
            <a:r>
              <a:rPr lang="ru-RU" sz="2000" b="1" dirty="0"/>
              <a:t>программы (естественнонаучно и технической направленностей), обеспечивающие формирование функциональной грамотности и навыков, связанных с эмоциональным, физическим, интеллектуальным, духовным развитием человека, для реализации приоритетных направлений научно-технологического развития региона</a:t>
            </a:r>
          </a:p>
        </p:txBody>
      </p:sp>
    </p:spTree>
    <p:extLst>
      <p:ext uri="{BB962C8B-B14F-4D97-AF65-F5344CB8AC3E}">
        <p14:creationId xmlns:p14="http://schemas.microsoft.com/office/powerpoint/2010/main" val="139801965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692696"/>
            <a:ext cx="8136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Наиболее приоритетной задачей в данный момент является формирование у обучающихся функциональной грамотности. Сюда относятся компьютерная и читательская грамотность, математическая грамотность, креативное и критическое мышление, коммуникационные компетенции, способность проявлять лидерские качества и заниматься самообразованием, умение находить, обрабатывать и использовать информацию, демонстрировать свой опыт и результаты личной работы. </a:t>
            </a:r>
          </a:p>
          <a:p>
            <a:r>
              <a:rPr lang="ru-RU" b="1" dirty="0"/>
              <a:t>Конструирование и моделирование из различных наборов конструктора (Лего-9689 (Простые механизмы), конструктора «</a:t>
            </a:r>
            <a:r>
              <a:rPr lang="ru-RU" b="1" dirty="0" err="1"/>
              <a:t>Фанкластик</a:t>
            </a:r>
            <a:r>
              <a:rPr lang="ru-RU" b="1" dirty="0"/>
              <a:t>», конструктора «Знаток») позволяет обучающимся работать в качестве юных исследователей, инженеров, математиков, предоставляя им инструкции, инструментарий и задания для </a:t>
            </a:r>
            <a:r>
              <a:rPr lang="ru-RU" b="1" dirty="0" err="1"/>
              <a:t>межпредметных</a:t>
            </a:r>
            <a:r>
              <a:rPr lang="ru-RU" b="1" dirty="0"/>
              <a:t> проектов и формированию функциональной грамотности. Занимаясь конструированием и моделированием, обучающиеся изучают простые механизмы, учатся при этом работать руками, развивают элементарное конструкторское мышление, фантазию, изучают принципы работы многих механизмов. </a:t>
            </a:r>
          </a:p>
        </p:txBody>
      </p:sp>
    </p:spTree>
    <p:extLst>
      <p:ext uri="{BB962C8B-B14F-4D97-AF65-F5344CB8AC3E}">
        <p14:creationId xmlns:p14="http://schemas.microsoft.com/office/powerpoint/2010/main" val="388959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51253" y="764704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О функциональной грамотности сегодня говорят всё больше и больше. И это логично: мир с каждым годом становится более наполненным информацией, и детей нужно учить ориентироваться в ней. 65% детей, которые завтра пойдут в школу, будут работать по специальностям, о которых мы еще не знаем. Изменение требований к уровню образования человека отражается в изменении содержания понятия «грамотность» до конца XIX века грамотным называли человека, умеющего читать и писать. («Толковый словарь живого великорусского языка» В.И. Даля).  В 50-е годы XX века грамотность рассматривается в качестве одного из важнейших показателей уровня социального развития государства и общества. Понятие «грамотность» (умение читать и писать) было включено Всемирной Организацией Здравоохранения в 12 показателей, характеризующих здоровую нацию. Термин «функциональная грамотность» введен ЮНЕСКО в 1957 году.</a:t>
            </a:r>
          </a:p>
        </p:txBody>
      </p:sp>
    </p:spTree>
    <p:extLst>
      <p:ext uri="{BB962C8B-B14F-4D97-AF65-F5344CB8AC3E}">
        <p14:creationId xmlns:p14="http://schemas.microsoft.com/office/powerpoint/2010/main" val="414360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1540" y="306896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СПАСИБО ЗА ВНИМАНИЕ!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68077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908720"/>
            <a:ext cx="820891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Функциональная грамотность обучающихся - это определенный уровень образованности обучающихся, выражающий степень овладения ключевыми компетенциями, определяемых образовательным стандартом по любым предметам, позволяющий эффективно действовать в учебной деятельности и за ее пределами, в обществе, способность к самоопределению, и самореализации</a:t>
            </a:r>
            <a:r>
              <a:rPr lang="ru-RU" sz="2000" b="1" dirty="0" smtClean="0"/>
              <a:t>.</a:t>
            </a:r>
          </a:p>
          <a:p>
            <a:endParaRPr lang="ru-RU" sz="2000" b="1" dirty="0"/>
          </a:p>
          <a:p>
            <a:pPr algn="ctr"/>
            <a:r>
              <a:rPr lang="ru-RU" sz="2400" b="1" dirty="0">
                <a:solidFill>
                  <a:schemeClr val="accent2"/>
                </a:solidFill>
              </a:rPr>
              <a:t>Функциональная грамотность – это способность применять приобретённые знания, умения и навыки для решения жизненных задач в различных сферах.</a:t>
            </a:r>
          </a:p>
        </p:txBody>
      </p:sp>
    </p:spTree>
    <p:extLst>
      <p:ext uri="{BB962C8B-B14F-4D97-AF65-F5344CB8AC3E}">
        <p14:creationId xmlns:p14="http://schemas.microsoft.com/office/powerpoint/2010/main" val="191098278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Другими словами, «Функциональная грамотность сегодня — это базовое образование личности. Ребенку важно обладать:</a:t>
            </a:r>
          </a:p>
          <a:p>
            <a:endParaRPr lang="ru-RU" sz="20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 smtClean="0"/>
              <a:t> </a:t>
            </a:r>
            <a:r>
              <a:rPr lang="ru-RU" sz="2000" b="1" dirty="0" smtClean="0"/>
              <a:t>готовностью </a:t>
            </a:r>
            <a:r>
              <a:rPr lang="ru-RU" sz="2000" b="1" dirty="0"/>
              <a:t>успешно взаимодействовать с изменяющимся окружающим миром;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/>
              <a:t>возможностью </a:t>
            </a:r>
            <a:r>
              <a:rPr lang="ru-RU" sz="2000" b="1" dirty="0"/>
              <a:t>решать различные (в том числе нестандартные) учебные и жизненные задачи;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/>
              <a:t> способностью </a:t>
            </a:r>
            <a:r>
              <a:rPr lang="ru-RU" sz="2000" b="1" dirty="0"/>
              <a:t>строить социальные отношения;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/>
              <a:t>совокупностью </a:t>
            </a:r>
            <a:r>
              <a:rPr lang="ru-RU" sz="2000" b="1" dirty="0"/>
              <a:t>рефлексивных умений, обеспечивающих оценку своей грамотности, стремление к дальнейшему образованию».</a:t>
            </a:r>
          </a:p>
        </p:txBody>
      </p:sp>
    </p:spTree>
    <p:extLst>
      <p:ext uri="{BB962C8B-B14F-4D97-AF65-F5344CB8AC3E}">
        <p14:creationId xmlns:p14="http://schemas.microsoft.com/office/powerpoint/2010/main" val="17163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6747" y="1668870"/>
            <a:ext cx="2358008" cy="403187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r>
              <a:rPr lang="ru-RU" sz="2000" b="1" dirty="0"/>
              <a:t>Функциональная  </a:t>
            </a:r>
            <a:r>
              <a:rPr lang="ru-RU" sz="2000" b="1" dirty="0" smtClean="0"/>
              <a:t>грамотность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019521" y="2060848"/>
            <a:ext cx="438515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Математическая</a:t>
            </a:r>
          </a:p>
          <a:p>
            <a:pPr algn="ctr"/>
            <a:r>
              <a:rPr lang="ru-RU" b="1" dirty="0"/>
              <a:t>грамотность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53309" y="1145649"/>
            <a:ext cx="435265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Читательская</a:t>
            </a:r>
          </a:p>
          <a:p>
            <a:pPr algn="ctr"/>
            <a:r>
              <a:rPr lang="ru-RU" b="1" dirty="0"/>
              <a:t>грамотность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55974" y="2914489"/>
            <a:ext cx="438515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Естественнонаучная</a:t>
            </a:r>
          </a:p>
          <a:p>
            <a:pPr algn="ctr"/>
            <a:r>
              <a:rPr lang="ru-RU" b="1" dirty="0"/>
              <a:t>грамотность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35768" y="3753906"/>
            <a:ext cx="440535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Финансовая </a:t>
            </a:r>
            <a:endParaRPr lang="ru-RU" b="1" dirty="0" smtClean="0"/>
          </a:p>
          <a:p>
            <a:pPr algn="ctr"/>
            <a:r>
              <a:rPr lang="ru-RU" b="1" dirty="0" smtClean="0"/>
              <a:t>грамотность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25496" y="4654418"/>
            <a:ext cx="4332450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Глобальные</a:t>
            </a:r>
          </a:p>
          <a:p>
            <a:pPr algn="ctr"/>
            <a:r>
              <a:rPr lang="ru-RU" b="1" dirty="0"/>
              <a:t>компетенции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035768" y="5504493"/>
            <a:ext cx="435265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Креативное </a:t>
            </a:r>
            <a:endParaRPr lang="ru-RU" b="1" dirty="0" smtClean="0"/>
          </a:p>
          <a:p>
            <a:pPr algn="ctr"/>
            <a:r>
              <a:rPr lang="ru-RU" b="1" dirty="0" smtClean="0"/>
              <a:t>мышление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95460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836712"/>
            <a:ext cx="7920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Читательская </a:t>
            </a:r>
            <a:r>
              <a:rPr lang="ru-RU" sz="2400" b="1" dirty="0" smtClean="0"/>
              <a:t>грамотность </a:t>
            </a:r>
            <a:r>
              <a:rPr lang="ru-RU" sz="2000" b="1" dirty="0"/>
              <a:t>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  При изучении любого предмета грамотность чтения необходима для получения какой-либо информации об изучаемом объекте и для формирования навыков анализа текстовой информации. (Интегрировать - объединить части чего-либо в одно целое. Интерпретировать информацию - истолковывать, раскрывать смысл чего-нибудь, объясняя.  </a:t>
            </a:r>
          </a:p>
        </p:txBody>
      </p:sp>
    </p:spTree>
    <p:extLst>
      <p:ext uri="{BB962C8B-B14F-4D97-AF65-F5344CB8AC3E}">
        <p14:creationId xmlns:p14="http://schemas.microsoft.com/office/powerpoint/2010/main" val="98449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2600" y="668595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Схема 1. Читательская грамотность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94710545"/>
              </p:ext>
            </p:extLst>
          </p:nvPr>
        </p:nvGraphicFramePr>
        <p:xfrm>
          <a:off x="611560" y="1619250"/>
          <a:ext cx="8087904" cy="361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83568" y="5346133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Интегрировать </a:t>
            </a:r>
            <a:r>
              <a:rPr lang="ru-RU" dirty="0"/>
              <a:t> - объединить части чего-либо в одно целое.</a:t>
            </a:r>
          </a:p>
          <a:p>
            <a:r>
              <a:rPr lang="ru-RU" b="1" dirty="0"/>
              <a:t>Интерпретировать информацию </a:t>
            </a:r>
            <a:r>
              <a:rPr lang="ru-RU" dirty="0"/>
              <a:t>- истолковывать, раскрывать смысл чего-нибудь, объясняя.</a:t>
            </a:r>
          </a:p>
        </p:txBody>
      </p:sp>
    </p:spTree>
    <p:extLst>
      <p:ext uri="{BB962C8B-B14F-4D97-AF65-F5344CB8AC3E}">
        <p14:creationId xmlns:p14="http://schemas.microsoft.com/office/powerpoint/2010/main" val="2926570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1289" y="1194380"/>
            <a:ext cx="792088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Математическая грамотность </a:t>
            </a:r>
            <a:r>
              <a:rPr lang="ru-RU" sz="2000" b="1" dirty="0" smtClean="0"/>
              <a:t> </a:t>
            </a:r>
            <a:r>
              <a:rPr lang="ru-RU" sz="2000" b="1" dirty="0"/>
              <a:t>– способность человека определять и понимать роль математики в мире, в котором он живет, высказывать хорошо обоснованные математические суждения и использовать математику так, чтобы удовлетворять в настоящем и будущем потребности, присущие созидательному, заинтересованному и мыслящему гражданину.  (Например: при изучении биологии знания математики используются для построения графиков (температурных, изменения артериального давления и т.п.), выполнения расчётов энергетической ценности пищевого суточного рациона и так далее). </a:t>
            </a:r>
          </a:p>
        </p:txBody>
      </p:sp>
    </p:spTree>
    <p:extLst>
      <p:ext uri="{BB962C8B-B14F-4D97-AF65-F5344CB8AC3E}">
        <p14:creationId xmlns:p14="http://schemas.microsoft.com/office/powerpoint/2010/main" val="18580844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19872" y="4797152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77768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07704" y="822484"/>
            <a:ext cx="55446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Схема </a:t>
            </a:r>
            <a:r>
              <a:rPr lang="ru-RU" sz="2000" b="1" dirty="0" smtClean="0"/>
              <a:t>2. </a:t>
            </a:r>
            <a:r>
              <a:rPr lang="ru-RU" sz="2000" b="1" dirty="0"/>
              <a:t>Математическая грамотность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782283128"/>
              </p:ext>
            </p:extLst>
          </p:nvPr>
        </p:nvGraphicFramePr>
        <p:xfrm>
          <a:off x="261937" y="1681162"/>
          <a:ext cx="8620125" cy="34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089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288</TotalTime>
  <Words>1325</Words>
  <Application>Microsoft Office PowerPoint</Application>
  <PresentationFormat>Экран (4:3)</PresentationFormat>
  <Paragraphs>121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Остин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2022-12-16T06:24:18Z</dcterms:created>
  <dcterms:modified xsi:type="dcterms:W3CDTF">2023-05-11T08:23:24Z</dcterms:modified>
</cp:coreProperties>
</file>